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13BFF-4D7B-41ED-B563-EC4B65BD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9878DC4-D26E-46E8-826A-71756DD2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8E89-B022-44AC-AD51-C4E72C01C21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9DE5A4-1E12-49C1-B082-136FFD95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D05BF5C-71F4-4C9B-9CF4-C796B194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B81F-B45D-45EF-88C3-74A27E33D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85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55A876C-8499-4155-94AB-5EDB117C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285C3D-110A-4FDB-9040-18A5F7DF0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C67920-81CE-411A-A3FA-342DC39B4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C8E89-B022-44AC-AD51-C4E72C01C21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1A01FB-2694-4420-8A06-2C2B94D3E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5F7F3F-AD39-4952-AA64-9AF72A3C1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B81F-B45D-45EF-88C3-74A27E33D5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09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87DED7F-E8E7-4CDD-B2CD-D4BA67F8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E3DA41-F58A-4B3A-BAA1-779635A5A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2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7CB5EF6-99F5-4F95-AF50-DD62E63D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5FE6D1-D350-4ADE-B425-85DFD960A5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7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A4D96E4-DACB-40C7-9EEC-289A1989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800">
                <a:latin typeface="+mj-ea"/>
                <a:cs typeface="メイリオ" panose="020B0604030504040204" pitchFamily="50" charset="-128"/>
              </a:rPr>
              <a:t>３つにわけて</a:t>
            </a:r>
            <a:r>
              <a:rPr kumimoji="1" lang="ja-JP" altLang="en-US" sz="4800">
                <a:latin typeface="+mj-ea"/>
                <a:cs typeface="メイリオ" panose="020B0604030504040204" pitchFamily="50" charset="-128"/>
              </a:rPr>
              <a:t>「やりくり」しよう</a:t>
            </a:r>
            <a:endParaRPr kumimoji="1" lang="ja-JP" altLang="en-US" sz="4800" dirty="0">
              <a:latin typeface="+mj-ea"/>
              <a:cs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73C9BE-9D22-41E5-8D47-4CF2E7217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9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DD39DDB-5992-44EC-B9C5-8A5B12BA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B1F51F-A06A-4933-AEDD-60B85D5E9B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7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5C50858-D963-4881-B0F3-A7886037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BB03F2-8DCF-4FA5-AB9A-C735329156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F4C1A6E-BE55-43AC-AC4A-CEB6DEF6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EFA4CFA-BFBE-430C-B4EB-D946AEBD99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8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967F9DA-2F6A-44B6-9D7C-D0484F2F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99AE6C-6ACD-4BE2-AE59-39F272F80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1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5156549-FC0C-47EE-91BD-5C7F6DCF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0BCB20-93A3-4383-A36D-11F202A1E2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1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69C3D6A-68C3-4E13-8CFE-4D68232C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AB3EB1-5188-4BDF-99C1-4DEC4A9BE8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E02DBE6-83C8-4DB3-AC4D-D51192E9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34DDF8-E5D3-4B62-85EC-F06FDFCD08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5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243D578-50C9-4A48-945E-2B0348C6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7A5A2D-2204-44FD-BAAB-AC2316C83D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33E9ED2-EE22-4C3B-9516-A78F5C3A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21CABB-C13C-4631-AF5D-7B8AE62592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17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FD9BE04-166A-42B0-B156-5EB7FC7E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4CD622-EA34-47DA-A0AB-F88D1BA83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9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8AF976D-79C0-48CF-BCA9-E16C92F8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C1909A-6050-43ED-AAD2-B362E32E69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49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02808ED-C4C1-4C0C-9F41-A3CF6A32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E703E5-F060-4B5A-BE07-D9C07CFFD6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4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6FF41C2-3EED-4A0C-8D14-9224DD02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F6AA7F-5361-48E2-8837-FCB1777E1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1CEF2F7-C2F6-45FC-954D-D1D3F9B4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572ECC-8DD5-41F1-958A-34194380E5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50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1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C305973-A1C0-40E5-A12B-34CAC5B9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5E30E0-FC08-49BD-BA84-B579E949AD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2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72B2015-0FC9-4279-AC12-B16F40E8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800">
                <a:latin typeface="+mj-ea"/>
                <a:cs typeface="メイリオ" panose="020B0604030504040204" pitchFamily="50" charset="-128"/>
              </a:rPr>
              <a:t>すくなかったら、なにができるかな？</a:t>
            </a:r>
            <a:endParaRPr kumimoji="1" lang="ja-JP" altLang="en-US" sz="4800" dirty="0">
              <a:latin typeface="+mj-ea"/>
              <a:cs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DAF5CE-C09F-46C8-8475-4E270ABE8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7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72F6083-5100-4D4B-9601-96CFFA87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76A0C3-8B6D-495E-9F7C-AE705B2E0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9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8FF06DB-CCCD-4133-B6D8-21D43FDF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7D7D72-B992-418F-8F3C-B5F6513948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6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189EE58-D11C-4236-BD36-0151A633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A27347D-8B98-4178-93B1-E105B98E78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9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ワイド画面</PresentationFormat>
  <Paragraphs>2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すくなかったら、なにができるかな？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３つにわけて「やりくり」しよう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田村 富美</dc:creator>
  <cp:lastModifiedBy>遠藤 ゆみこ</cp:lastModifiedBy>
  <cp:revision>2</cp:revision>
  <dcterms:created xsi:type="dcterms:W3CDTF">2021-06-27T03:04:07Z</dcterms:created>
  <dcterms:modified xsi:type="dcterms:W3CDTF">2023-08-08T06:15:42Z</dcterms:modified>
</cp:coreProperties>
</file>