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5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069F-3332-48D3-959A-09E6CA77D8C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3BC4D-56DF-47B3-A5C5-B63C5E9214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7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A9317-902B-4AAE-A233-F394E28429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94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みなさんは、おこづかいやお給料をもらったら、何か買おうと思っているのもがありますか？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〈</a:t>
            </a:r>
            <a:r>
              <a:rPr lang="ja-JP" altLang="en-US" dirty="0"/>
              <a:t>生徒に聞いてみる</a:t>
            </a:r>
            <a:r>
              <a:rPr lang="en-US" altLang="ja-JP" dirty="0"/>
              <a:t>〉</a:t>
            </a:r>
          </a:p>
          <a:p>
            <a:endParaRPr lang="en-US" altLang="ja-JP" dirty="0"/>
          </a:p>
          <a:p>
            <a:r>
              <a:rPr lang="ja-JP" altLang="en-US" dirty="0"/>
              <a:t>お金があれば、何でも買える。ほしいもの、みんな買いたいなと思っているかも</a:t>
            </a:r>
            <a:endParaRPr lang="en-US" altLang="ja-JP" dirty="0"/>
          </a:p>
          <a:p>
            <a:r>
              <a:rPr lang="ja-JP" altLang="en-US" dirty="0"/>
              <a:t>しれませんね。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でも、ちょっと待って！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今から、太郎君のお金に困ったときの話を</a:t>
            </a:r>
            <a:endParaRPr lang="en-US" altLang="ja-JP" dirty="0"/>
          </a:p>
          <a:p>
            <a:r>
              <a:rPr lang="ja-JP" altLang="en-US" dirty="0"/>
              <a:t>聞いてください。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C8B2-F0C0-4D8D-8F52-572476C3DCA2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2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7E327A-86A2-4C38-B392-E739A705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5F01D8-ED8B-459D-B0DB-C044BADF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AD2D-DE6F-4F36-85D5-83FF6AC79135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DB2DB1-D38C-40C1-9FBB-2F6847B9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41A470-1535-40DA-AFEE-815FE289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4E92-7E04-4997-875D-AD2C39919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17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230E-F2B2-4398-AB15-AA830CE9CC4B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©2020</a:t>
            </a:r>
            <a:r>
              <a:rPr kumimoji="1" lang="ja-JP" altLang="en-US"/>
              <a:t>　</a:t>
            </a:r>
            <a:r>
              <a:rPr kumimoji="1" lang="en-US" altLang="ja-JP"/>
              <a:t>NACS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FABF-2638-4EFA-BFB5-C59E54D204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26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3362-BE08-439F-A02E-A6137F49A9BF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©2020</a:t>
            </a:r>
            <a:r>
              <a:rPr kumimoji="1" lang="ja-JP" altLang="en-US"/>
              <a:t>　</a:t>
            </a:r>
            <a:r>
              <a:rPr kumimoji="1" lang="en-US" altLang="ja-JP"/>
              <a:t>NACS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FABF-2638-4EFA-BFB5-C59E54D204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55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69F25A8-CC11-4A50-AC8F-7033E517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6E94BB-6E8E-425F-9002-961F8599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75C66B-8352-4CC5-A54C-24CB0AFEC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6AD2D-DE6F-4F36-85D5-83FF6AC79135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7C8B5-C76D-41F7-B7A8-515D1C4BB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EBA163-66BE-48D8-8A1E-04D7702F4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4E92-7E04-4997-875D-AD2C39919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2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8" y="-120678"/>
            <a:ext cx="11067384" cy="64770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2937" y="146726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/>
              <a:t>　　　</a:t>
            </a:r>
            <a:endParaRPr lang="ja-JP" altLang="en-US" sz="1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2866030" y="3193961"/>
            <a:ext cx="7986507" cy="1429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4800" b="1" dirty="0"/>
          </a:p>
          <a:p>
            <a:r>
              <a:rPr lang="ja-JP" altLang="en-US" sz="4000" b="1" dirty="0"/>
              <a:t>ー</a:t>
            </a:r>
            <a:r>
              <a:rPr kumimoji="1" lang="ja-JP" altLang="en-US" sz="4000" b="1" dirty="0"/>
              <a:t>お金のこまった、どうする？ー</a:t>
            </a:r>
            <a:endParaRPr kumimoji="1" lang="en-US" altLang="ja-JP" sz="4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3875176" y="3557630"/>
            <a:ext cx="693174" cy="48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かね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10089108" y="6356350"/>
            <a:ext cx="2102892" cy="345700"/>
          </a:xfrm>
        </p:spPr>
        <p:txBody>
          <a:bodyPr/>
          <a:lstStyle/>
          <a:p>
            <a:r>
              <a:rPr kumimoji="1" lang="en-US" altLang="ja-JP" dirty="0"/>
              <a:t>©2020</a:t>
            </a:r>
            <a:r>
              <a:rPr kumimoji="1" lang="ja-JP" altLang="en-US" dirty="0"/>
              <a:t>　</a:t>
            </a:r>
            <a:r>
              <a:rPr kumimoji="1" lang="en-US" altLang="ja-JP" dirty="0"/>
              <a:t>NACS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75880" y="2673515"/>
            <a:ext cx="6450879" cy="888642"/>
          </a:xfrm>
          <a:prstGeom prst="rect">
            <a:avLst/>
          </a:prstGeom>
          <a:noFill/>
          <a:ln>
            <a:solidFill>
              <a:srgbClr val="FFF5F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/>
              <a:t>お金の貸し借りを</a:t>
            </a:r>
            <a:r>
              <a:rPr lang="ja-JP" altLang="en-US" sz="4400" b="1" dirty="0"/>
              <a:t>考える</a:t>
            </a:r>
            <a:endParaRPr kumimoji="1" lang="ja-JP" altLang="en-US" sz="4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3001711" y="2338664"/>
            <a:ext cx="5925048" cy="33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b="1" dirty="0">
                <a:solidFill>
                  <a:schemeClr val="tx1"/>
                </a:solidFill>
              </a:rPr>
              <a:t>かね　　　か　　　　か　　　　　かんが</a:t>
            </a:r>
          </a:p>
        </p:txBody>
      </p:sp>
    </p:spTree>
    <p:extLst>
      <p:ext uri="{BB962C8B-B14F-4D97-AF65-F5344CB8AC3E}">
        <p14:creationId xmlns:p14="http://schemas.microsoft.com/office/powerpoint/2010/main" val="177071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C97EE8B-0AA0-4B38-9931-00CC43EF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F31198-C23E-4C68-800F-2D470EA5FC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6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BEBE426-F436-49F5-96B6-AFBD739E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544EEF-5D9D-4A4E-8438-1363235628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9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135B8E2-480C-412A-95E7-0C52AB89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5791FD-EB3C-42E4-996C-12B721BCB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6176948-8050-4014-AD4C-0F2C7667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95E17D-1C17-48FA-8E0A-935D216488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5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08618B5-C784-415E-9207-BBA9BA22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197876-CCD4-463E-9145-2C3F771BE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FE0F34-BC22-4C29-8E3B-98533ADA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B4BA39-8FDF-4405-8226-7ED297B3B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33BA624-0648-4B54-A663-C0B8ADD8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F62020-41AC-4D76-ADA3-E1373A104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BE3A543-8BE4-4BAF-B53A-D376A9DD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E52C10-7803-4C69-ABDA-9C82C18522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2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762BA74-4267-4B17-B4E1-F49CD3C6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647C4B-4F83-48D2-825E-B068D8BDF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437E3A1-DCEB-4F61-9890-7FDB0B0A2DD6}"/>
              </a:ext>
            </a:extLst>
          </p:cNvPr>
          <p:cNvSpPr/>
          <p:nvPr/>
        </p:nvSpPr>
        <p:spPr>
          <a:xfrm>
            <a:off x="966547" y="5111792"/>
            <a:ext cx="6722279" cy="11844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作成：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NACS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西日本支部 消費者教育研究会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  神澤 佳子、経堂 洋子、田村　富美、中村 郁子、藤原 以久子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ker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監修：弁護士　松尾　善紀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メインキャラクター作成 ： 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AOY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CREATE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池田 </a:t>
            </a:r>
            <a:r>
              <a:rPr kumimoji="0" lang="ja-JP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安理沙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8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7214991" y="4459266"/>
            <a:ext cx="45719" cy="45719"/>
          </a:xfrm>
          <a:prstGeom prst="cloudCallout">
            <a:avLst>
              <a:gd name="adj1" fmla="val 1403857"/>
              <a:gd name="adj2" fmla="val -2512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43804" y="-170387"/>
            <a:ext cx="8640000" cy="68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80854" y="199226"/>
            <a:ext cx="11340000" cy="6480000"/>
          </a:xfrm>
          <a:prstGeom prst="rect">
            <a:avLst/>
          </a:prstGeom>
          <a:solidFill>
            <a:schemeClr val="bg1"/>
          </a:solidFill>
          <a:ln w="2540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955" y="-180000"/>
            <a:ext cx="195089" cy="7986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94" y="-180000"/>
            <a:ext cx="195089" cy="7986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280" y="-180000"/>
            <a:ext cx="195089" cy="79864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301" y="-180000"/>
            <a:ext cx="195089" cy="7986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847" y="-180000"/>
            <a:ext cx="195089" cy="7986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249" y="-180000"/>
            <a:ext cx="195089" cy="79864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310" y="-180000"/>
            <a:ext cx="195089" cy="79864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271" y="-180000"/>
            <a:ext cx="195089" cy="79864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673" y="-180000"/>
            <a:ext cx="195089" cy="79864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806" y="-180000"/>
            <a:ext cx="195089" cy="79864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350" y="-180000"/>
            <a:ext cx="195089" cy="79864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16" y="-180000"/>
            <a:ext cx="195089" cy="79864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4993" y="-180000"/>
            <a:ext cx="195089" cy="79864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233" y="-180000"/>
            <a:ext cx="195089" cy="79864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147" y="-180000"/>
            <a:ext cx="195089" cy="79864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660379" y="995593"/>
            <a:ext cx="5948278" cy="2579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flipH="1">
            <a:off x="3811474" y="2238234"/>
            <a:ext cx="237421" cy="6209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443804" y="1201582"/>
            <a:ext cx="92971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3600" dirty="0"/>
          </a:p>
          <a:p>
            <a:pPr algn="ctr"/>
            <a:endParaRPr lang="en-US" altLang="ja-JP" sz="4800" b="1" dirty="0"/>
          </a:p>
          <a:p>
            <a:pPr algn="ctr"/>
            <a:r>
              <a:rPr lang="ja-JP" altLang="en-US" sz="4800" b="1" dirty="0"/>
              <a:t>あれもほしい！これもほしい！</a:t>
            </a:r>
            <a:endParaRPr lang="en-US" altLang="ja-JP" sz="4800" b="1" dirty="0"/>
          </a:p>
          <a:p>
            <a:pPr algn="ctr"/>
            <a:endParaRPr lang="en-US" altLang="ja-JP" sz="4800" b="1" dirty="0"/>
          </a:p>
          <a:p>
            <a:pPr algn="ctr"/>
            <a:r>
              <a:rPr lang="ja-JP" altLang="en-US" sz="4800" b="1" dirty="0"/>
              <a:t>そんな時、どうする？</a:t>
            </a:r>
            <a:endParaRPr lang="en-US" altLang="ja-JP" sz="4800" b="1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9075137" y="6487050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©2020</a:t>
            </a:r>
            <a:r>
              <a:rPr kumimoji="1" lang="ja-JP" altLang="en-US" dirty="0"/>
              <a:t>　</a:t>
            </a:r>
            <a:r>
              <a:rPr kumimoji="1" lang="en-US" altLang="ja-JP" dirty="0"/>
              <a:t>NACS</a:t>
            </a:r>
            <a:endParaRPr kumimoji="1" lang="ja-JP" altLang="en-US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53AB394-CEAD-4874-9729-266D79BF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178" y="3733498"/>
            <a:ext cx="2518904" cy="251890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681217" y="3610295"/>
            <a:ext cx="1016731" cy="4428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とき</a:t>
            </a:r>
          </a:p>
        </p:txBody>
      </p:sp>
    </p:spTree>
    <p:extLst>
      <p:ext uri="{BB962C8B-B14F-4D97-AF65-F5344CB8AC3E}">
        <p14:creationId xmlns:p14="http://schemas.microsoft.com/office/powerpoint/2010/main" val="126153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5BAA332-768C-442D-AC42-DB8C33EB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79E8BF-9C88-4B9E-BF54-176FFA4AA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D7594DD-3C2F-4251-846E-A04584B6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8D3AC9-5419-486F-A61D-9628B1D4E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D636224-6E1C-4000-A465-41BFDD1E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885441-B1D1-4122-9640-3EE303959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868D150-4C5A-4B12-BF52-4C09986E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604BB6-5FF7-4414-BC3C-4382FB839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3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FC12F3B-304F-4903-8292-747DD346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EADFA9-F4E8-4113-A739-F0A4A1975F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13E97CF-6B4C-415A-BFF5-B28F19BF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BC588F-A3E8-433A-8110-646A7CD63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86818FB-2FF5-497D-AEB3-9BE8F910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A0D3CC-58D5-4DA0-B3F4-2A9CD28615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1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154</Words>
  <Application>Microsoft Office PowerPoint</Application>
  <PresentationFormat>ワイド画面</PresentationFormat>
  <Paragraphs>31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 富美</dc:creator>
  <cp:lastModifiedBy>遠藤 ゆみこ</cp:lastModifiedBy>
  <cp:revision>4</cp:revision>
  <dcterms:created xsi:type="dcterms:W3CDTF">2020-03-20T01:39:37Z</dcterms:created>
  <dcterms:modified xsi:type="dcterms:W3CDTF">2023-08-08T06:13:38Z</dcterms:modified>
</cp:coreProperties>
</file>