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8D54BF-2CFE-477F-820B-DC6CB791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2FCEED-EDDA-408C-9AC7-B310B891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73C3-9A3C-4A1D-8F4D-3138C97EB35E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2D655A-78FA-4250-AC94-985A1D65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A03190-B3F4-476B-B541-E38EADAF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B050-2089-4335-B340-4F8EBE3A7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8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D9CAA1F-2900-4F8C-8EB1-1C7A79B2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21C5C6-3624-48B8-897C-23ED2C94B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A0EE1C-6DA3-474F-94CE-A61EB0377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73C3-9A3C-4A1D-8F4D-3138C97EB35E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6356D8-3D3F-4336-BACA-92CDDAFAD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08176C-7255-4B5E-954E-892517E7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B050-2089-4335-B340-4F8EBE3A7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00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3B2D25-7276-45D5-8D55-1929D1D8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403FE7-31F2-4FD7-8F6F-D0E84B8F2F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9749AA1-8474-47B0-9503-071165F4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81E5A1-5FB4-49A3-908E-3628E02A4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3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A1126C3-A578-4883-87BC-ABED9A0E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E5F7E6-E6DB-42E5-82E5-ECDE6F77D9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8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CE0FAE7-347A-44D8-A972-4A15B89A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6371BC-5EAC-493B-9139-AC9A56625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2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ABACDFD-8081-453E-B8C4-D0ABCAE8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B302E2-86FF-47D2-BFAE-DBA39FDA11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9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B32A946-9E51-4D2C-8A5D-A99389B4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97500F-6E91-4CB5-9266-4B3D88F5F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DAB9521-D6A7-473B-AF19-3C6773F2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F6C3EF-BE5D-4DB8-96CB-4783D1473C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232A4DC-3024-4D38-B25F-2B7079A9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279FC9-DB7D-4485-B1D2-40583176E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689F185-C170-4FBA-8E42-154718D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01371D-6DE5-44E5-829C-88321B70F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8485B29-48ED-4192-89E1-A6748B75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499C3C-E351-42D7-BD8C-7D3F66070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6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BE6A87A-9D88-4458-8217-BD83F3DB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CDAA52-7310-46B3-B294-A9BEBE41A5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7C7684A-ACA5-4C8B-8167-E07435B4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62402B-39DF-4EE9-9FD7-1789D924F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90888F0-01AE-47A3-A686-944C7B15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0E2338-3F7D-4240-A701-85FAA4218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4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73E1AFD-1E2B-4F90-8B72-E82EEE81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331B42-A495-42B2-9B43-08119C5D2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2252151-549C-46C5-8A5D-8658D117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A19074-CEC9-4A72-A508-0666E5198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A07572-38AC-4731-B389-FB1D2403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599DE1-1FE6-4BDF-AA87-0D062B068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4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B6E5F08-1E38-4E29-81F1-90C36776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B21BDA-FE55-44DF-B474-32B67E943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9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977CCA8-2A56-4A52-8C19-F6AB06D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3D503F-2C26-4234-A513-1558FCC8B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84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CF51E5E-4DEF-492B-A82C-BAE7F322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0A6C8A-7B92-45BA-A376-8B535572E0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7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90CE14A-8D21-44CE-BA10-9F05184E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4CFDB1-C4AB-448B-B8C0-5A7764D13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37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76BDAAF-D282-4FE3-92C1-CEF693DC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EB442A-7E14-424C-AFE1-2593B5DDF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15AF6F5-0DFF-462D-A316-A7020630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2C9378-9682-4D47-A64F-A588EA1DB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B2979DB-4327-465D-8EFB-CD01E924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09DE88-92E3-41C2-9C4C-F9348477DB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08CADD6-8C00-4B7E-8C82-6A39F155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EA26FF-0354-415B-97E6-4833C1A15A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3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74A2FB4-4F36-48A7-8A5E-679DC561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17F884-7D65-4576-A538-495EB3F01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BF00003-9142-4A70-A543-F6F33ACB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289FFE-77E0-4182-88A6-288150BCD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337FB9-C212-46DC-8669-C106771C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6EDF09-18D6-4B7D-9AB4-E354E8A02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ED9512A-7614-4E28-AD6B-DECDB08C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7CAA9-4E80-45FB-8570-5827DC17F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0297A5A-6A67-48DA-BC3D-E4648D4E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137541-C737-4C1E-831C-6181A85AC4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田村 富美</dc:creator>
  <cp:lastModifiedBy>遠藤 ゆみこ</cp:lastModifiedBy>
  <cp:revision>1</cp:revision>
  <dcterms:created xsi:type="dcterms:W3CDTF">2021-06-27T03:32:02Z</dcterms:created>
  <dcterms:modified xsi:type="dcterms:W3CDTF">2023-08-08T06:10:17Z</dcterms:modified>
</cp:coreProperties>
</file>