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9945688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C1DDD9-77DB-47B3-8AC9-B957A9C9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FF8DC5-3F40-4875-8DB9-27F22FF0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7AFE-F35E-4194-A0AE-714492ABE78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9BC644-E499-42C6-9AA8-128B4B71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E033B1-0DA1-4B83-83DE-DCA152618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19B-3DE8-4C67-9276-019D88BD33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04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0A4A90E-EB7B-4F79-8E33-0109B488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851785-3F0F-4F87-965A-0F647397F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8A15FA-E457-4E70-9A30-599826923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7AFE-F35E-4194-A0AE-714492ABE782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3FE5EA-F34D-4C09-81CC-3DAE585D6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263F2F-E898-4CB3-BCCB-A79C43DD5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D19B-3DE8-4C67-9276-019D88BD33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88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75F5DD6-9295-4934-AB21-D87C9852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1F9507-0FB1-4423-83CA-E473072960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2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346ABE2-FE4E-4C56-9A85-15534CF1E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6E4BBF-D0AB-4FAD-89CE-2ED2D244A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8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287CE36-376F-45D9-AF53-C97B90D0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A79B172-76CF-4F67-BBB9-B4F8ACD7E5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5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5AE9935-DCCF-47A1-886C-894F16F5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1ED1D7-91C8-412B-83A5-2BB108D4BC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5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A809397-184F-4739-A720-DC78645A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7B3C6F-F8AB-4B53-922D-5692F352B3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27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AC7EB70-D747-4C25-900F-65AB4C16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DA2F7A-DEF0-44BB-9DBB-7B875F9354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70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F80877A-C290-4CF4-8311-241B7D6E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88E7C2F-F47C-4DC4-890C-9B668C2836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78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CD5E679-ED72-47E0-B384-AF1EF1F5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514DEA-3DC1-470E-9EB3-9A38A11950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53BFE12-2D62-4FAB-97E6-2CD42A30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694D74-017D-4C5F-B5C9-359F7DFBBD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95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90E1F9A-1831-4988-AC00-A1F34882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3D7E41-3829-4328-AB15-481FCB04CE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B78E670-07DF-4C6F-B4C8-755C72ABB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688069-27AB-4E51-818B-1A3A171DE1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1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A0D2E45-13F7-4FA3-86AB-9646A2D4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B7CD5B-6B20-4568-80C3-379000E426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7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63073B1-4F34-4FE4-A4A2-0E289EC8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E2053D-E966-4840-966F-271941A9D8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7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F5FE652-7B36-47D7-98C1-1C76E32E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DA7AE4-7E7D-4D24-A52D-CBEB2FE3F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6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9626012-BF28-4EDF-AD4B-8D74F020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89A43E-3ACE-45BD-93A6-CF79924AD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9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C3DB414-9467-4D9A-AAA0-1B293921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AC47EE-2595-43CC-8A7C-62CC46A39A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90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田村 富美</dc:creator>
  <cp:lastModifiedBy>遠藤 ゆみこ</cp:lastModifiedBy>
  <cp:revision>2</cp:revision>
  <dcterms:created xsi:type="dcterms:W3CDTF">2021-06-27T03:41:15Z</dcterms:created>
  <dcterms:modified xsi:type="dcterms:W3CDTF">2023-08-08T06:07:20Z</dcterms:modified>
</cp:coreProperties>
</file>