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E9E08C-1161-41A2-80F5-CD95ADC7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DFC31F-B29E-4BD3-A40E-D0C7590A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A9DA-9635-46E1-A170-A6C1AE09502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A1160E5-98C2-422F-8AD8-F93E06344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8DEE0D-4EAC-455B-8D03-52A40710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9096-3F7C-4B94-8F86-1E218CB6B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20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BBE8B88-5076-4FC8-AC1D-5A8B85C3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6DB966-1A7F-4CDD-9A3C-C99E24C78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2F26A2-0593-4C38-8DEB-115DD6DC2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A9DA-9635-46E1-A170-A6C1AE09502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B26834-2BCF-4CB3-B5EE-B44BE38F2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B6A2B9-D6A3-4985-8222-6B6C5DE5C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9096-3F7C-4B94-8F86-1E218CB6B4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06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60AF156-4900-47FC-9128-FFACB217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F5C5E5-91D4-4DE4-AD23-FD25B76027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1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1DC32BD-A0AA-43F6-8827-69FEA72D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AC999B-325B-4B69-8F08-B24480EF37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1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75C3B33-CABA-4C1C-8FE4-F09A1A96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4FDCD8-736C-40B9-A54E-26340B9773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1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14E8A57-377A-4FB6-8FE6-2C64D703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892BC0-A728-49A2-B460-A60CDC3D06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9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CD2D96D-C986-4401-8F9E-F12B890D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85BEED-36DB-42B5-B2EA-0CE8F71827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3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A8199E1-78E9-48C3-8BFD-7F93AF5F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B0868E-AE23-4305-A6B2-AE51EB2E74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1F84DBC-F353-4F33-BF64-372174B5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EBA46D-5620-4E29-B4AA-CFB390DBA4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A80D897-5D28-4851-8B67-BAEA7A26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2407A0-E3A5-46C3-A83A-7E9B054AE7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7FE836D-78DD-4CC4-8F0A-409C329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7BD424-696A-4A31-8938-25CF04B448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46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6556C1E-B47B-4D9B-8C1B-0736F30A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8523FF-1272-4809-A93A-353E5C4486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28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4438974-057F-41B4-B65A-6B3E54E1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FA7CB0-9157-4C3C-B785-82919286B8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5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B34C4F9-13AE-4E05-AE66-D4717CED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8AE61E-DF87-4553-8E28-210368879C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8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E050737-BAA2-44B0-814E-629768DC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7F66E6-D66C-41FF-A299-7A682D34D7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1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CFBAF39-3E08-432E-A497-75F5F060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9D33CC-2DD7-40D8-A099-8BB4CA74A8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5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C4B16B7-6E64-4FF2-B416-10F67A58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E72D08-4B6B-494C-B93C-746D37724A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4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BF829CA-EE00-484D-9735-5E3712A4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A1EB8E-F849-4000-A505-52C64CD8C9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7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9541F14-75ED-4AFC-9A83-4231D009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AA0A52-7052-4F96-86BB-43FAE26962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490A6DE-0BF7-4006-9255-4CF8FE4C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943D6F-4771-49B6-850D-946C308E68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6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EB9993D-F878-4817-8536-61017C03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0AC305-F351-4FF3-8DEA-448ADBC174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8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E7F49E3-6E4A-409B-8006-0DC3F526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D75C9B-CB4C-4145-A36D-F4F4052AC4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5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965C81B-EDEE-4812-8F5C-E2628C62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410534-8221-4D0A-A527-7F43C523C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2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8B479FC-BA02-4414-8C62-4D51C8FE7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C3472B-1A86-4772-B484-80D0A58244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4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田村 富美</dc:creator>
  <cp:lastModifiedBy>遠藤 ゆみこ</cp:lastModifiedBy>
  <cp:revision>1</cp:revision>
  <dcterms:created xsi:type="dcterms:W3CDTF">2021-06-27T03:12:36Z</dcterms:created>
  <dcterms:modified xsi:type="dcterms:W3CDTF">2023-08-08T06:12:28Z</dcterms:modified>
</cp:coreProperties>
</file>