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CD72E0-A876-4441-A61D-B13DD1E1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0BA0CB6-E26F-450F-A562-E353A405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16D4-7898-4F80-9D37-28793B70D71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B30A9C1-35FC-413B-9979-E252834A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6B4F07A-B090-4D4C-AFA9-CAB07201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AD41-9DCA-49AD-8004-8CC62282C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24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B1C84FB-CB05-4768-81D1-DCD9F7A8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61228B-7E83-42B2-93DD-AD580B54A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32F88D-2ACB-4B78-A83B-1DF6FFC1C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16D4-7898-4F80-9D37-28793B70D71C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039A77-EDE2-4266-9DF1-071C4A7AA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DF3C8A-3094-4C6D-97A4-B503CDC62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AD41-9DCA-49AD-8004-8CC62282C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91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C9D2176-8E2B-41CB-B1E6-A6EE72FF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32818E-0971-4D6A-A6F8-E75D4AE67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E7CD322-1630-466E-A020-AA079D31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46A51E1-4A59-4083-B02F-8C3029D66D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7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873F6B8-5F63-4A71-94A0-F1AB2E67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9946F7-F123-4C1F-9103-FB538C982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5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BBBC975-4241-479E-B1D0-FD6C4069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7AC00E-B688-4ED9-8E21-151131FA62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C00D0B5-02AC-464C-ABD2-47B8FC05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7A7729-A4DF-47F1-A9E8-CC2C025DD2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8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3C679D1-207F-4B42-BAA4-B68B02DE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5651E1-9F6C-49D4-A2AA-1613817644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4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4F2A013-9FF5-4781-869D-C3BF4D39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8E6100-F526-4D44-9688-2E12BA75E1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3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9C93CD5-B4A5-42D3-B869-2DF3F649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711D8D-77A3-4463-9E00-65DAE505B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3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ADD0E36-A8F3-415F-B492-CB6AE1B3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83ADBA-AAA8-422C-A2B7-3E756DB034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8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44F2F88-1FF0-4204-A473-AD8A13C0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5E57B8B-F08B-45F9-BC4A-C3538DC813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9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F0A17E2-AB7E-403C-A9FF-BCC15360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46213D-B97C-43A9-B803-778E2A0CF0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9769C5F-FB9F-4108-9518-0812D688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53FD87-E100-495F-87AA-0CECBF8876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2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0A103CA-057C-47FF-910E-A728E37F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189449-9CC7-44A4-BEA2-331E55572F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4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34287E3-610E-4258-8961-3BEFBA67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332FD9-4D40-437F-B502-BC4C7ADFF9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5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CA47A84-6349-4434-846C-2CA52EC1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52D595-6329-450D-B44F-51EFAD1E24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5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A084316-1863-4D15-A2D3-899EBB61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3F2A71-6483-47B7-8241-93342D4A2B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A5D08A5-FC83-41CB-A160-A1145706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F4163D-4263-4C0E-B25F-E87E46F19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4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ワイド画面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田村 富美</dc:creator>
  <cp:lastModifiedBy>遠藤 ゆみこ</cp:lastModifiedBy>
  <cp:revision>2</cp:revision>
  <dcterms:created xsi:type="dcterms:W3CDTF">2021-06-27T03:05:51Z</dcterms:created>
  <dcterms:modified xsi:type="dcterms:W3CDTF">2023-08-08T06:11:16Z</dcterms:modified>
</cp:coreProperties>
</file>