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18" r:id="rId1"/>
    <p:sldMasterId id="2147483672" r:id="rId2"/>
  </p:sldMasterIdLst>
  <p:notesMasterIdLst>
    <p:notesMasterId r:id="rId18"/>
  </p:notesMasterIdLst>
  <p:sldIdLst>
    <p:sldId id="420" r:id="rId3"/>
    <p:sldId id="423" r:id="rId4"/>
    <p:sldId id="447" r:id="rId5"/>
    <p:sldId id="434" r:id="rId6"/>
    <p:sldId id="439" r:id="rId7"/>
    <p:sldId id="448" r:id="rId8"/>
    <p:sldId id="442" r:id="rId9"/>
    <p:sldId id="440" r:id="rId10"/>
    <p:sldId id="449" r:id="rId11"/>
    <p:sldId id="443" r:id="rId12"/>
    <p:sldId id="445" r:id="rId13"/>
    <p:sldId id="446" r:id="rId14"/>
    <p:sldId id="441" r:id="rId15"/>
    <p:sldId id="444" r:id="rId16"/>
    <p:sldId id="43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F3B25F0-7C57-4F74-B0E7-DEE9C80F3CB6}">
          <p14:sldIdLst>
            <p14:sldId id="420"/>
            <p14:sldId id="423"/>
            <p14:sldId id="447"/>
            <p14:sldId id="434"/>
            <p14:sldId id="439"/>
            <p14:sldId id="448"/>
            <p14:sldId id="442"/>
            <p14:sldId id="440"/>
            <p14:sldId id="449"/>
            <p14:sldId id="443"/>
            <p14:sldId id="445"/>
            <p14:sldId id="446"/>
            <p14:sldId id="441"/>
            <p14:sldId id="444"/>
            <p14:sldId id="436"/>
          </p14:sldIdLst>
        </p14:section>
      </p14:sectionLst>
    </p:ext>
    <p:ext uri="{EFAFB233-063F-42B5-8137-9DF3F51BA10A}">
      <p15:sldGuideLst xmlns:p15="http://schemas.microsoft.com/office/powerpoint/2012/main">
        <p15:guide id="1" pos="4343" userDrawn="1">
          <p15:clr>
            <a:srgbClr val="9FCC3B"/>
          </p15:clr>
        </p15:guide>
        <p15:guide id="2" pos="5363" userDrawn="1">
          <p15:clr>
            <a:srgbClr val="9FCC3B"/>
          </p15:clr>
        </p15:guide>
        <p15:guide id="3" orient="horz" pos="2976" userDrawn="1">
          <p15:clr>
            <a:srgbClr val="9FCC3B"/>
          </p15:clr>
        </p15:guide>
        <p15:guide id="4" orient="horz" pos="1616" userDrawn="1">
          <p15:clr>
            <a:srgbClr val="9FCC3B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6CA6"/>
    <a:srgbClr val="E56DD7"/>
    <a:srgbClr val="EC94E2"/>
    <a:srgbClr val="FB85ED"/>
    <a:srgbClr val="FDBFF6"/>
    <a:srgbClr val="0977DD"/>
    <a:srgbClr val="1E73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3296810-A885-4BE3-A3E7-6D5BEEA58F35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8" autoAdjust="0"/>
    <p:restoredTop sz="96051" autoAdjust="0"/>
  </p:normalViewPr>
  <p:slideViewPr>
    <p:cSldViewPr snapToGrid="0" showGuides="1">
      <p:cViewPr varScale="1">
        <p:scale>
          <a:sx n="67" d="100"/>
          <a:sy n="67" d="100"/>
        </p:scale>
        <p:origin x="1230" y="33"/>
      </p:cViewPr>
      <p:guideLst>
        <p:guide pos="4343"/>
        <p:guide pos="5363"/>
        <p:guide orient="horz" pos="2976"/>
        <p:guide orient="horz" pos="1616"/>
      </p:guideLst>
    </p:cSldViewPr>
  </p:slideViewPr>
  <p:outlineViewPr>
    <p:cViewPr>
      <p:scale>
        <a:sx n="33" d="100"/>
        <a:sy n="33" d="100"/>
      </p:scale>
      <p:origin x="0" y="-856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5F5D2-DDD2-4843-846F-A1E2BF481FD7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BCA84-28AE-4E94-86F2-A91FA7D4DE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403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E79A3A3C-061B-4CF2-9E1F-16E8B3515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569" y="1628776"/>
            <a:ext cx="8424863" cy="1008063"/>
          </a:xfrm>
        </p:spPr>
        <p:txBody>
          <a:bodyPr lIns="0" tIns="144000">
            <a:noAutofit/>
          </a:bodyPr>
          <a:lstStyle>
            <a:lvl1pPr algn="ctr">
              <a:defRPr sz="4050" spc="225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41A461F9-242F-4637-B6AA-A2667F286131}"/>
              </a:ext>
            </a:extLst>
          </p:cNvPr>
          <p:cNvSpPr txBox="1"/>
          <p:nvPr userDrawn="1"/>
        </p:nvSpPr>
        <p:spPr>
          <a:xfrm>
            <a:off x="359223" y="5729580"/>
            <a:ext cx="8424000" cy="360363"/>
          </a:xfrm>
          <a:prstGeom prst="rect">
            <a:avLst/>
          </a:prstGeom>
          <a:noFill/>
        </p:spPr>
        <p:txBody>
          <a:bodyPr wrap="square" lIns="0" tIns="27000" rIns="0" bIns="0" rtlCol="0" anchor="ctr">
            <a:noAutofit/>
          </a:bodyPr>
          <a:lstStyle/>
          <a:p>
            <a:pPr algn="ctr"/>
            <a:r>
              <a:rPr kumimoji="1" lang="ja-JP" altLang="en-US" sz="1350" dirty="0"/>
              <a:t>公益社団法人 日本消費生活アドバイザー・コンサルタント・相談員協会（</a:t>
            </a:r>
            <a:r>
              <a:rPr kumimoji="1" lang="en-US" altLang="ja-JP" sz="1350" dirty="0"/>
              <a:t>NACS</a:t>
            </a:r>
            <a:r>
              <a:rPr kumimoji="1" lang="ja-JP" altLang="en-US" sz="1350" dirty="0"/>
              <a:t>）事業</a:t>
            </a:r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="" xmlns:a16="http://schemas.microsoft.com/office/drawing/2014/main" id="{B1E1C323-6A68-4476-AA10-52A98D2613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569" y="2781301"/>
            <a:ext cx="8423654" cy="647700"/>
          </a:xfrm>
        </p:spPr>
        <p:txBody>
          <a:bodyPr tIns="72000" anchor="ctr">
            <a:noAutofit/>
          </a:bodyPr>
          <a:lstStyle>
            <a:lvl1pPr algn="ctr">
              <a:lnSpc>
                <a:spcPct val="100000"/>
              </a:lnSpc>
              <a:defRPr sz="270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pic>
        <p:nvPicPr>
          <p:cNvPr id="7" name="図 6" descr="車輪 が含まれている画像&#10;&#10;自動的に生成された説明">
            <a:extLst>
              <a:ext uri="{FF2B5EF4-FFF2-40B4-BE49-F238E27FC236}">
                <a16:creationId xmlns="" xmlns:a16="http://schemas.microsoft.com/office/drawing/2014/main" id="{E94DDEC1-4EF5-416B-A0B0-7762F98D88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17" y="5169884"/>
            <a:ext cx="2016000" cy="49272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="" xmlns:a16="http://schemas.microsoft.com/office/drawing/2014/main" id="{D3D9C747-0B94-4701-8CDB-04BDFCDEDE8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54" y="6172387"/>
            <a:ext cx="8856617" cy="685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7746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6 h3＋テキスト＋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C4CEDD8-ABEB-438D-B200-3B6D3B65AA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2-6 h3</a:t>
            </a:r>
            <a:r>
              <a:rPr kumimoji="1" lang="ja-JP" altLang="en-US" dirty="0"/>
              <a:t>＋テキスト＋画像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2B17B47E-2CAA-4D2F-84B0-C36B9B4A91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8089852-B826-472F-AD6B-85E2F5D91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="" xmlns:a16="http://schemas.microsoft.com/office/drawing/2014/main" id="{0B0A52A4-4AEF-4825-9BD7-B06EA98AAA7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9569" y="2205038"/>
            <a:ext cx="4104085" cy="3529012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8" name="図プレースホルダー 8">
            <a:extLst>
              <a:ext uri="{FF2B5EF4-FFF2-40B4-BE49-F238E27FC236}">
                <a16:creationId xmlns="" xmlns:a16="http://schemas.microsoft.com/office/drawing/2014/main" id="{6518A50B-4E49-4CFC-9A49-3048F328C30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80347" y="2276474"/>
            <a:ext cx="4104084" cy="3455839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5">
            <a:extLst>
              <a:ext uri="{FF2B5EF4-FFF2-40B4-BE49-F238E27FC236}">
                <a16:creationId xmlns="" xmlns:a16="http://schemas.microsoft.com/office/drawing/2014/main" id="{D9D63F95-3E1F-46C9-830B-9A58D401D0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569" y="1412876"/>
            <a:ext cx="8424862" cy="612000"/>
          </a:xfrm>
          <a:ln>
            <a:noFill/>
          </a:ln>
        </p:spPr>
        <p:txBody>
          <a:bodyPr lIns="0" tIns="72000" rIns="0" bIns="0" anchor="ctr">
            <a:norm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2250" b="1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133468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7 h3＋テキスト＋吹き出し（女性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フリーフォーム: 図形 17">
            <a:extLst>
              <a:ext uri="{FF2B5EF4-FFF2-40B4-BE49-F238E27FC236}">
                <a16:creationId xmlns="" xmlns:a16="http://schemas.microsoft.com/office/drawing/2014/main" id="{198DC616-3E5F-45C0-A044-1984E9F06F98}"/>
              </a:ext>
            </a:extLst>
          </p:cNvPr>
          <p:cNvSpPr/>
          <p:nvPr userDrawn="1"/>
        </p:nvSpPr>
        <p:spPr>
          <a:xfrm>
            <a:off x="2141710" y="3933030"/>
            <a:ext cx="6372281" cy="1728788"/>
          </a:xfrm>
          <a:custGeom>
            <a:avLst/>
            <a:gdLst>
              <a:gd name="connsiteX0" fmla="*/ 936137 w 8496374"/>
              <a:gd name="connsiteY0" fmla="*/ 0 h 1728788"/>
              <a:gd name="connsiteX1" fmla="*/ 8208237 w 8496374"/>
              <a:gd name="connsiteY1" fmla="*/ 0 h 1728788"/>
              <a:gd name="connsiteX2" fmla="*/ 8496374 w 8496374"/>
              <a:gd name="connsiteY2" fmla="*/ 288137 h 1728788"/>
              <a:gd name="connsiteX3" fmla="*/ 8496374 w 8496374"/>
              <a:gd name="connsiteY3" fmla="*/ 1440651 h 1728788"/>
              <a:gd name="connsiteX4" fmla="*/ 8208237 w 8496374"/>
              <a:gd name="connsiteY4" fmla="*/ 1728788 h 1728788"/>
              <a:gd name="connsiteX5" fmla="*/ 936137 w 8496374"/>
              <a:gd name="connsiteY5" fmla="*/ 1728788 h 1728788"/>
              <a:gd name="connsiteX6" fmla="*/ 648000 w 8496374"/>
              <a:gd name="connsiteY6" fmla="*/ 1440651 h 1728788"/>
              <a:gd name="connsiteX7" fmla="*/ 648000 w 8496374"/>
              <a:gd name="connsiteY7" fmla="*/ 1080394 h 1728788"/>
              <a:gd name="connsiteX8" fmla="*/ 0 w 8496374"/>
              <a:gd name="connsiteY8" fmla="*/ 864394 h 1728788"/>
              <a:gd name="connsiteX9" fmla="*/ 648000 w 8496374"/>
              <a:gd name="connsiteY9" fmla="*/ 648394 h 1728788"/>
              <a:gd name="connsiteX10" fmla="*/ 648000 w 8496374"/>
              <a:gd name="connsiteY10" fmla="*/ 288137 h 1728788"/>
              <a:gd name="connsiteX11" fmla="*/ 936137 w 8496374"/>
              <a:gd name="connsiteY11" fmla="*/ 0 h 1728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96374" h="1728788">
                <a:moveTo>
                  <a:pt x="936137" y="0"/>
                </a:moveTo>
                <a:lnTo>
                  <a:pt x="8208237" y="0"/>
                </a:lnTo>
                <a:cubicBezTo>
                  <a:pt x="8367371" y="0"/>
                  <a:pt x="8496374" y="129003"/>
                  <a:pt x="8496374" y="288137"/>
                </a:cubicBezTo>
                <a:lnTo>
                  <a:pt x="8496374" y="1440651"/>
                </a:lnTo>
                <a:cubicBezTo>
                  <a:pt x="8496374" y="1599785"/>
                  <a:pt x="8367371" y="1728788"/>
                  <a:pt x="8208237" y="1728788"/>
                </a:cubicBezTo>
                <a:lnTo>
                  <a:pt x="936137" y="1728788"/>
                </a:lnTo>
                <a:cubicBezTo>
                  <a:pt x="777003" y="1728788"/>
                  <a:pt x="648000" y="1599785"/>
                  <a:pt x="648000" y="1440651"/>
                </a:cubicBezTo>
                <a:lnTo>
                  <a:pt x="648000" y="1080394"/>
                </a:lnTo>
                <a:lnTo>
                  <a:pt x="0" y="864394"/>
                </a:lnTo>
                <a:lnTo>
                  <a:pt x="648000" y="648394"/>
                </a:lnTo>
                <a:lnTo>
                  <a:pt x="648000" y="288137"/>
                </a:lnTo>
                <a:cubicBezTo>
                  <a:pt x="648000" y="129003"/>
                  <a:pt x="777003" y="0"/>
                  <a:pt x="936137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825" dirty="0"/>
          </a:p>
        </p:txBody>
      </p:sp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C4CEDD8-ABEB-438D-B200-3B6D3B65AA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2-7 h3</a:t>
            </a:r>
            <a:r>
              <a:rPr kumimoji="1" lang="ja-JP" altLang="en-US" dirty="0"/>
              <a:t>＋テキスト＋吹き出し（女性）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2B17B47E-2CAA-4D2F-84B0-C36B9B4A91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8089852-B826-472F-AD6B-85E2F5D91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="" xmlns:a16="http://schemas.microsoft.com/office/drawing/2014/main" id="{0B0A52A4-4AEF-4825-9BD7-B06EA98AAA7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9569" y="2205038"/>
            <a:ext cx="8424863" cy="1008000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4" name="テキスト プレースホルダー 5">
            <a:extLst>
              <a:ext uri="{FF2B5EF4-FFF2-40B4-BE49-F238E27FC236}">
                <a16:creationId xmlns="" xmlns:a16="http://schemas.microsoft.com/office/drawing/2014/main" id="{93B36426-4D08-4AE0-A657-F4C2D37095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897851" y="4293424"/>
            <a:ext cx="5346000" cy="100800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5" name="図プレースホルダー 15">
            <a:extLst>
              <a:ext uri="{FF2B5EF4-FFF2-40B4-BE49-F238E27FC236}">
                <a16:creationId xmlns="" xmlns:a16="http://schemas.microsoft.com/office/drawing/2014/main" id="{A9326EFB-1363-49E8-A448-728F910C89C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0010" y="3860801"/>
            <a:ext cx="1404000" cy="1873249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0" name="テキスト プレースホルダー 5">
            <a:extLst>
              <a:ext uri="{FF2B5EF4-FFF2-40B4-BE49-F238E27FC236}">
                <a16:creationId xmlns="" xmlns:a16="http://schemas.microsoft.com/office/drawing/2014/main" id="{DB1D6093-5580-4C57-99C8-1D14397DCD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569" y="1412876"/>
            <a:ext cx="8424862" cy="612000"/>
          </a:xfrm>
          <a:ln>
            <a:noFill/>
          </a:ln>
        </p:spPr>
        <p:txBody>
          <a:bodyPr lIns="0" tIns="72000" rIns="0" bIns="0" anchor="ctr">
            <a:norm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2250" b="1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914353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521" userDrawn="1">
          <p15:clr>
            <a:srgbClr val="9FCC3B"/>
          </p15:clr>
        </p15:guide>
        <p15:guide id="4" orient="horz" pos="2432" userDrawn="1">
          <p15:clr>
            <a:srgbClr val="9FCC3B"/>
          </p15:clr>
        </p15:guide>
        <p15:guide id="5" pos="397" userDrawn="1">
          <p15:clr>
            <a:srgbClr val="9FCC3B"/>
          </p15:clr>
        </p15:guide>
        <p15:guide id="6" pos="1281" userDrawn="1">
          <p15:clr>
            <a:srgbClr val="9FCC3B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8 h3＋テキスト＋吹き出し（男性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: 図形 12">
            <a:extLst>
              <a:ext uri="{FF2B5EF4-FFF2-40B4-BE49-F238E27FC236}">
                <a16:creationId xmlns="" xmlns:a16="http://schemas.microsoft.com/office/drawing/2014/main" id="{D9AD017C-C73A-40CA-A635-5166D1ABE0C2}"/>
              </a:ext>
            </a:extLst>
          </p:cNvPr>
          <p:cNvSpPr/>
          <p:nvPr userDrawn="1"/>
        </p:nvSpPr>
        <p:spPr>
          <a:xfrm>
            <a:off x="630010" y="3933031"/>
            <a:ext cx="6372281" cy="1728788"/>
          </a:xfrm>
          <a:custGeom>
            <a:avLst/>
            <a:gdLst>
              <a:gd name="connsiteX0" fmla="*/ 288137 w 8496375"/>
              <a:gd name="connsiteY0" fmla="*/ 0 h 1728788"/>
              <a:gd name="connsiteX1" fmla="*/ 7560238 w 8496375"/>
              <a:gd name="connsiteY1" fmla="*/ 0 h 1728788"/>
              <a:gd name="connsiteX2" fmla="*/ 7848375 w 8496375"/>
              <a:gd name="connsiteY2" fmla="*/ 288137 h 1728788"/>
              <a:gd name="connsiteX3" fmla="*/ 7848375 w 8496375"/>
              <a:gd name="connsiteY3" fmla="*/ 648394 h 1728788"/>
              <a:gd name="connsiteX4" fmla="*/ 8496375 w 8496375"/>
              <a:gd name="connsiteY4" fmla="*/ 864394 h 1728788"/>
              <a:gd name="connsiteX5" fmla="*/ 7848375 w 8496375"/>
              <a:gd name="connsiteY5" fmla="*/ 1080394 h 1728788"/>
              <a:gd name="connsiteX6" fmla="*/ 7848375 w 8496375"/>
              <a:gd name="connsiteY6" fmla="*/ 1440651 h 1728788"/>
              <a:gd name="connsiteX7" fmla="*/ 7560238 w 8496375"/>
              <a:gd name="connsiteY7" fmla="*/ 1728788 h 1728788"/>
              <a:gd name="connsiteX8" fmla="*/ 288137 w 8496375"/>
              <a:gd name="connsiteY8" fmla="*/ 1728788 h 1728788"/>
              <a:gd name="connsiteX9" fmla="*/ 0 w 8496375"/>
              <a:gd name="connsiteY9" fmla="*/ 1440651 h 1728788"/>
              <a:gd name="connsiteX10" fmla="*/ 0 w 8496375"/>
              <a:gd name="connsiteY10" fmla="*/ 288137 h 1728788"/>
              <a:gd name="connsiteX11" fmla="*/ 288137 w 8496375"/>
              <a:gd name="connsiteY11" fmla="*/ 0 h 1728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96375" h="1728788">
                <a:moveTo>
                  <a:pt x="288137" y="0"/>
                </a:moveTo>
                <a:lnTo>
                  <a:pt x="7560238" y="0"/>
                </a:lnTo>
                <a:cubicBezTo>
                  <a:pt x="7719372" y="0"/>
                  <a:pt x="7848375" y="129003"/>
                  <a:pt x="7848375" y="288137"/>
                </a:cubicBezTo>
                <a:lnTo>
                  <a:pt x="7848375" y="648394"/>
                </a:lnTo>
                <a:lnTo>
                  <a:pt x="8496375" y="864394"/>
                </a:lnTo>
                <a:lnTo>
                  <a:pt x="7848375" y="1080394"/>
                </a:lnTo>
                <a:lnTo>
                  <a:pt x="7848375" y="1440651"/>
                </a:lnTo>
                <a:cubicBezTo>
                  <a:pt x="7848375" y="1599785"/>
                  <a:pt x="7719372" y="1728788"/>
                  <a:pt x="7560238" y="1728788"/>
                </a:cubicBezTo>
                <a:lnTo>
                  <a:pt x="288137" y="1728788"/>
                </a:lnTo>
                <a:cubicBezTo>
                  <a:pt x="129003" y="1728788"/>
                  <a:pt x="0" y="1599785"/>
                  <a:pt x="0" y="1440651"/>
                </a:cubicBezTo>
                <a:lnTo>
                  <a:pt x="0" y="288137"/>
                </a:lnTo>
                <a:cubicBezTo>
                  <a:pt x="0" y="129003"/>
                  <a:pt x="129003" y="0"/>
                  <a:pt x="288137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825" dirty="0"/>
          </a:p>
        </p:txBody>
      </p:sp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C4CEDD8-ABEB-438D-B200-3B6D3B65AA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2-8 h3</a:t>
            </a:r>
            <a:r>
              <a:rPr kumimoji="1" lang="ja-JP" altLang="en-US" dirty="0"/>
              <a:t>＋テキスト＋吹き出し（男性）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2B17B47E-2CAA-4D2F-84B0-C36B9B4A91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8089852-B826-472F-AD6B-85E2F5D91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="" xmlns:a16="http://schemas.microsoft.com/office/drawing/2014/main" id="{0B0A52A4-4AEF-4825-9BD7-B06EA98AAA7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9569" y="2205038"/>
            <a:ext cx="8424863" cy="1008000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7" name="テキスト プレースホルダー 5">
            <a:extLst>
              <a:ext uri="{FF2B5EF4-FFF2-40B4-BE49-F238E27FC236}">
                <a16:creationId xmlns="" xmlns:a16="http://schemas.microsoft.com/office/drawing/2014/main" id="{9F44DAF6-ECE8-4F32-B984-9467165084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00150" y="4293425"/>
            <a:ext cx="5346000" cy="100800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8" name="図プレースホルダー 15">
            <a:extLst>
              <a:ext uri="{FF2B5EF4-FFF2-40B4-BE49-F238E27FC236}">
                <a16:creationId xmlns="" xmlns:a16="http://schemas.microsoft.com/office/drawing/2014/main" id="{22039881-A3BB-476C-8FB2-F9119216CCE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09990" y="3860800"/>
            <a:ext cx="1404000" cy="187325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0" name="テキスト プレースホルダー 5">
            <a:extLst>
              <a:ext uri="{FF2B5EF4-FFF2-40B4-BE49-F238E27FC236}">
                <a16:creationId xmlns="" xmlns:a16="http://schemas.microsoft.com/office/drawing/2014/main" id="{C6FEFEDA-0AA6-47FF-A3E3-6337F79C2A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569" y="1412876"/>
            <a:ext cx="8424862" cy="612000"/>
          </a:xfrm>
          <a:ln>
            <a:noFill/>
          </a:ln>
        </p:spPr>
        <p:txBody>
          <a:bodyPr lIns="0" tIns="72000" rIns="0" bIns="0" anchor="ctr">
            <a:norm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2250" b="1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45079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521" userDrawn="1">
          <p15:clr>
            <a:srgbClr val="9FCC3B"/>
          </p15:clr>
        </p15:guide>
        <p15:guide id="4" orient="horz" pos="2432" userDrawn="1">
          <p15:clr>
            <a:srgbClr val="9FCC3B"/>
          </p15:clr>
        </p15:guide>
        <p15:guide id="5" pos="5363" userDrawn="1">
          <p15:clr>
            <a:srgbClr val="9FCC3B"/>
          </p15:clr>
        </p15:guide>
        <p15:guide id="6" pos="4479" userDrawn="1">
          <p15:clr>
            <a:srgbClr val="9FCC3B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1 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C4CEDD8-ABEB-438D-B200-3B6D3B65AA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3-1 </a:t>
            </a:r>
            <a:r>
              <a:rPr kumimoji="1" lang="ja-JP" altLang="en-US" dirty="0"/>
              <a:t>画像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2B17B47E-2CAA-4D2F-84B0-C36B9B4A91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8089852-B826-472F-AD6B-85E2F5D91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9" name="図プレースホルダー 8">
            <a:extLst>
              <a:ext uri="{FF2B5EF4-FFF2-40B4-BE49-F238E27FC236}">
                <a16:creationId xmlns="" xmlns:a16="http://schemas.microsoft.com/office/drawing/2014/main" id="{0F398107-60D7-4762-B347-7FA684D55B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569" y="1484314"/>
            <a:ext cx="8424863" cy="4248000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050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2 画像＋吹き出し（女性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フリーフォーム: 図形 9">
            <a:extLst>
              <a:ext uri="{FF2B5EF4-FFF2-40B4-BE49-F238E27FC236}">
                <a16:creationId xmlns="" xmlns:a16="http://schemas.microsoft.com/office/drawing/2014/main" id="{2E291F20-F6C1-413F-B686-B822CEF7E8D1}"/>
              </a:ext>
            </a:extLst>
          </p:cNvPr>
          <p:cNvSpPr/>
          <p:nvPr userDrawn="1"/>
        </p:nvSpPr>
        <p:spPr>
          <a:xfrm>
            <a:off x="359569" y="1773237"/>
            <a:ext cx="4104085" cy="2375198"/>
          </a:xfrm>
          <a:custGeom>
            <a:avLst/>
            <a:gdLst>
              <a:gd name="connsiteX0" fmla="*/ 287872 w 5472113"/>
              <a:gd name="connsiteY0" fmla="*/ 0 h 2375198"/>
              <a:gd name="connsiteX1" fmla="*/ 5184241 w 5472113"/>
              <a:gd name="connsiteY1" fmla="*/ 0 h 2375198"/>
              <a:gd name="connsiteX2" fmla="*/ 5472113 w 5472113"/>
              <a:gd name="connsiteY2" fmla="*/ 287872 h 2375198"/>
              <a:gd name="connsiteX3" fmla="*/ 5472113 w 5472113"/>
              <a:gd name="connsiteY3" fmla="*/ 1439327 h 2375198"/>
              <a:gd name="connsiteX4" fmla="*/ 5184241 w 5472113"/>
              <a:gd name="connsiteY4" fmla="*/ 1727199 h 2375198"/>
              <a:gd name="connsiteX5" fmla="*/ 2952056 w 5472113"/>
              <a:gd name="connsiteY5" fmla="*/ 1727199 h 2375198"/>
              <a:gd name="connsiteX6" fmla="*/ 2520057 w 5472113"/>
              <a:gd name="connsiteY6" fmla="*/ 2375198 h 2375198"/>
              <a:gd name="connsiteX7" fmla="*/ 2520057 w 5472113"/>
              <a:gd name="connsiteY7" fmla="*/ 1727199 h 2375198"/>
              <a:gd name="connsiteX8" fmla="*/ 287872 w 5472113"/>
              <a:gd name="connsiteY8" fmla="*/ 1727199 h 2375198"/>
              <a:gd name="connsiteX9" fmla="*/ 0 w 5472113"/>
              <a:gd name="connsiteY9" fmla="*/ 1439327 h 2375198"/>
              <a:gd name="connsiteX10" fmla="*/ 0 w 5472113"/>
              <a:gd name="connsiteY10" fmla="*/ 287872 h 2375198"/>
              <a:gd name="connsiteX11" fmla="*/ 287872 w 5472113"/>
              <a:gd name="connsiteY11" fmla="*/ 0 h 2375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72113" h="2375198">
                <a:moveTo>
                  <a:pt x="287872" y="0"/>
                </a:moveTo>
                <a:lnTo>
                  <a:pt x="5184241" y="0"/>
                </a:lnTo>
                <a:cubicBezTo>
                  <a:pt x="5343228" y="0"/>
                  <a:pt x="5472113" y="128885"/>
                  <a:pt x="5472113" y="287872"/>
                </a:cubicBezTo>
                <a:lnTo>
                  <a:pt x="5472113" y="1439327"/>
                </a:lnTo>
                <a:cubicBezTo>
                  <a:pt x="5472113" y="1598314"/>
                  <a:pt x="5343228" y="1727199"/>
                  <a:pt x="5184241" y="1727199"/>
                </a:cubicBezTo>
                <a:lnTo>
                  <a:pt x="2952056" y="1727199"/>
                </a:lnTo>
                <a:lnTo>
                  <a:pt x="2520057" y="2375198"/>
                </a:lnTo>
                <a:lnTo>
                  <a:pt x="2520057" y="1727199"/>
                </a:lnTo>
                <a:lnTo>
                  <a:pt x="287872" y="1727199"/>
                </a:lnTo>
                <a:cubicBezTo>
                  <a:pt x="128885" y="1727199"/>
                  <a:pt x="0" y="1598314"/>
                  <a:pt x="0" y="1439327"/>
                </a:cubicBezTo>
                <a:lnTo>
                  <a:pt x="0" y="287872"/>
                </a:lnTo>
                <a:cubicBezTo>
                  <a:pt x="0" y="128885"/>
                  <a:pt x="128885" y="0"/>
                  <a:pt x="287872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825" dirty="0"/>
          </a:p>
        </p:txBody>
      </p:sp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C4CEDD8-ABEB-438D-B200-3B6D3B65AA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3-2 </a:t>
            </a:r>
            <a:r>
              <a:rPr kumimoji="1" lang="ja-JP" altLang="en-US" dirty="0"/>
              <a:t>画像＋吹き出し（女性）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2B17B47E-2CAA-4D2F-84B0-C36B9B4A91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8089852-B826-472F-AD6B-85E2F5D91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11" name="図プレースホルダー 10">
            <a:extLst>
              <a:ext uri="{FF2B5EF4-FFF2-40B4-BE49-F238E27FC236}">
                <a16:creationId xmlns="" xmlns:a16="http://schemas.microsoft.com/office/drawing/2014/main" id="{75627F4F-9C29-465C-B932-D2A21BD8483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680347" y="1484313"/>
            <a:ext cx="4104084" cy="424815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3" name="テキスト プレースホルダー 5">
            <a:extLst>
              <a:ext uri="{FF2B5EF4-FFF2-40B4-BE49-F238E27FC236}">
                <a16:creationId xmlns="" xmlns:a16="http://schemas.microsoft.com/office/drawing/2014/main" id="{93A90D24-3A85-4B60-9FAD-5B4CA31FA3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9611" y="2132837"/>
            <a:ext cx="3564000" cy="100800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4" name="図プレースホルダー 15">
            <a:extLst>
              <a:ext uri="{FF2B5EF4-FFF2-40B4-BE49-F238E27FC236}">
                <a16:creationId xmlns="" xmlns:a16="http://schemas.microsoft.com/office/drawing/2014/main" id="{F23F815F-0EF2-46A0-902A-4450FC77EF8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7935" y="3860801"/>
            <a:ext cx="1404000" cy="1871662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6280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464" userDrawn="1">
          <p15:clr>
            <a:srgbClr val="9FCC3B"/>
          </p15:clr>
        </p15:guide>
        <p15:guide id="5" orient="horz" pos="2432" userDrawn="1">
          <p15:clr>
            <a:srgbClr val="9FCC3B"/>
          </p15:clr>
        </p15:guide>
        <p15:guide id="6" orient="horz" pos="3612" userDrawn="1">
          <p15:clr>
            <a:srgbClr val="9FCC3B"/>
          </p15:clr>
        </p15:guide>
        <p15:guide id="7" pos="1349" userDrawn="1">
          <p15:clr>
            <a:srgbClr val="9FCC3B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3 画像＋吹き出し（男性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フリーフォーム: 図形 9">
            <a:extLst>
              <a:ext uri="{FF2B5EF4-FFF2-40B4-BE49-F238E27FC236}">
                <a16:creationId xmlns="" xmlns:a16="http://schemas.microsoft.com/office/drawing/2014/main" id="{C6F9AB54-C36A-4F58-AF87-07AF843A5053}"/>
              </a:ext>
            </a:extLst>
          </p:cNvPr>
          <p:cNvSpPr/>
          <p:nvPr userDrawn="1"/>
        </p:nvSpPr>
        <p:spPr>
          <a:xfrm>
            <a:off x="4680347" y="1773237"/>
            <a:ext cx="4104085" cy="2375198"/>
          </a:xfrm>
          <a:custGeom>
            <a:avLst/>
            <a:gdLst>
              <a:gd name="connsiteX0" fmla="*/ 287872 w 5472113"/>
              <a:gd name="connsiteY0" fmla="*/ 0 h 2375198"/>
              <a:gd name="connsiteX1" fmla="*/ 5184241 w 5472113"/>
              <a:gd name="connsiteY1" fmla="*/ 0 h 2375198"/>
              <a:gd name="connsiteX2" fmla="*/ 5472113 w 5472113"/>
              <a:gd name="connsiteY2" fmla="*/ 287872 h 2375198"/>
              <a:gd name="connsiteX3" fmla="*/ 5472113 w 5472113"/>
              <a:gd name="connsiteY3" fmla="*/ 1439327 h 2375198"/>
              <a:gd name="connsiteX4" fmla="*/ 5184241 w 5472113"/>
              <a:gd name="connsiteY4" fmla="*/ 1727199 h 2375198"/>
              <a:gd name="connsiteX5" fmla="*/ 2952056 w 5472113"/>
              <a:gd name="connsiteY5" fmla="*/ 1727199 h 2375198"/>
              <a:gd name="connsiteX6" fmla="*/ 2952056 w 5472113"/>
              <a:gd name="connsiteY6" fmla="*/ 2375198 h 2375198"/>
              <a:gd name="connsiteX7" fmla="*/ 2520057 w 5472113"/>
              <a:gd name="connsiteY7" fmla="*/ 1727199 h 2375198"/>
              <a:gd name="connsiteX8" fmla="*/ 287872 w 5472113"/>
              <a:gd name="connsiteY8" fmla="*/ 1727199 h 2375198"/>
              <a:gd name="connsiteX9" fmla="*/ 0 w 5472113"/>
              <a:gd name="connsiteY9" fmla="*/ 1439327 h 2375198"/>
              <a:gd name="connsiteX10" fmla="*/ 0 w 5472113"/>
              <a:gd name="connsiteY10" fmla="*/ 287872 h 2375198"/>
              <a:gd name="connsiteX11" fmla="*/ 287872 w 5472113"/>
              <a:gd name="connsiteY11" fmla="*/ 0 h 2375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72113" h="2375198">
                <a:moveTo>
                  <a:pt x="287872" y="0"/>
                </a:moveTo>
                <a:lnTo>
                  <a:pt x="5184241" y="0"/>
                </a:lnTo>
                <a:cubicBezTo>
                  <a:pt x="5343228" y="0"/>
                  <a:pt x="5472113" y="128885"/>
                  <a:pt x="5472113" y="287872"/>
                </a:cubicBezTo>
                <a:lnTo>
                  <a:pt x="5472113" y="1439327"/>
                </a:lnTo>
                <a:cubicBezTo>
                  <a:pt x="5472113" y="1598314"/>
                  <a:pt x="5343228" y="1727199"/>
                  <a:pt x="5184241" y="1727199"/>
                </a:cubicBezTo>
                <a:lnTo>
                  <a:pt x="2952056" y="1727199"/>
                </a:lnTo>
                <a:lnTo>
                  <a:pt x="2952056" y="2375198"/>
                </a:lnTo>
                <a:lnTo>
                  <a:pt x="2520057" y="1727199"/>
                </a:lnTo>
                <a:lnTo>
                  <a:pt x="287872" y="1727199"/>
                </a:lnTo>
                <a:cubicBezTo>
                  <a:pt x="128885" y="1727199"/>
                  <a:pt x="0" y="1598314"/>
                  <a:pt x="0" y="1439327"/>
                </a:cubicBezTo>
                <a:lnTo>
                  <a:pt x="0" y="287872"/>
                </a:lnTo>
                <a:cubicBezTo>
                  <a:pt x="0" y="128885"/>
                  <a:pt x="128885" y="0"/>
                  <a:pt x="287872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825" dirty="0"/>
          </a:p>
        </p:txBody>
      </p:sp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C4CEDD8-ABEB-438D-B200-3B6D3B65AA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3-3 </a:t>
            </a:r>
            <a:r>
              <a:rPr kumimoji="1" lang="ja-JP" altLang="en-US" dirty="0"/>
              <a:t>画像＋吹き出し（男性）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2B17B47E-2CAA-4D2F-84B0-C36B9B4A91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8089852-B826-472F-AD6B-85E2F5D91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11" name="図プレースホルダー 10">
            <a:extLst>
              <a:ext uri="{FF2B5EF4-FFF2-40B4-BE49-F238E27FC236}">
                <a16:creationId xmlns="" xmlns:a16="http://schemas.microsoft.com/office/drawing/2014/main" id="{75627F4F-9C29-465C-B932-D2A21BD8483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59570" y="1484313"/>
            <a:ext cx="4104084" cy="424815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3" name="テキスト プレースホルダー 5">
            <a:extLst>
              <a:ext uri="{FF2B5EF4-FFF2-40B4-BE49-F238E27FC236}">
                <a16:creationId xmlns="" xmlns:a16="http://schemas.microsoft.com/office/drawing/2014/main" id="{93A90D24-3A85-4B60-9FAD-5B4CA31FA3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0389" y="2132837"/>
            <a:ext cx="3564000" cy="100800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4" name="図プレースホルダー 15">
            <a:extLst>
              <a:ext uri="{FF2B5EF4-FFF2-40B4-BE49-F238E27FC236}">
                <a16:creationId xmlns="" xmlns:a16="http://schemas.microsoft.com/office/drawing/2014/main" id="{F23F815F-0EF2-46A0-902A-4450FC77EF8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002066" y="3860801"/>
            <a:ext cx="1404000" cy="1871662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15306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17" userDrawn="1">
          <p15:clr>
            <a:srgbClr val="9FCC3B"/>
          </p15:clr>
        </p15:guide>
        <p15:guide id="3" pos="5296" userDrawn="1">
          <p15:clr>
            <a:srgbClr val="9FCC3B"/>
          </p15:clr>
        </p15:guide>
        <p15:guide id="5" orient="horz" pos="2432" userDrawn="1">
          <p15:clr>
            <a:srgbClr val="9FCC3B"/>
          </p15:clr>
        </p15:guide>
        <p15:guide id="6" orient="horz" pos="3612" userDrawn="1">
          <p15:clr>
            <a:srgbClr val="9FCC3B"/>
          </p15:clr>
        </p15:guide>
        <p15:guide id="7" pos="4411" userDrawn="1">
          <p15:clr>
            <a:srgbClr val="9FCC3B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4 h3＋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C4CEDD8-ABEB-438D-B200-3B6D3B65AA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3-4 h3</a:t>
            </a:r>
            <a:r>
              <a:rPr kumimoji="1" lang="ja-JP" altLang="en-US" dirty="0"/>
              <a:t>＋画像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2B17B47E-2CAA-4D2F-84B0-C36B9B4A91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8089852-B826-472F-AD6B-85E2F5D91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9" name="図プレースホルダー 8">
            <a:extLst>
              <a:ext uri="{FF2B5EF4-FFF2-40B4-BE49-F238E27FC236}">
                <a16:creationId xmlns="" xmlns:a16="http://schemas.microsoft.com/office/drawing/2014/main" id="{0F398107-60D7-4762-B347-7FA684D55B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569" y="2276474"/>
            <a:ext cx="8424863" cy="3455839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ー 5">
            <a:extLst>
              <a:ext uri="{FF2B5EF4-FFF2-40B4-BE49-F238E27FC236}">
                <a16:creationId xmlns="" xmlns:a16="http://schemas.microsoft.com/office/drawing/2014/main" id="{98F521B6-3799-4774-ADD3-5C736853FE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9569" y="1412876"/>
            <a:ext cx="8424862" cy="612000"/>
          </a:xfrm>
          <a:ln>
            <a:noFill/>
          </a:ln>
        </p:spPr>
        <p:txBody>
          <a:bodyPr lIns="0" tIns="72000" rIns="0" bIns="0" anchor="ctr">
            <a:norm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2250" b="1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42098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5 h3＋画像＋吹き出し（女性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フリーフォーム: 図形 14">
            <a:extLst>
              <a:ext uri="{FF2B5EF4-FFF2-40B4-BE49-F238E27FC236}">
                <a16:creationId xmlns="" xmlns:a16="http://schemas.microsoft.com/office/drawing/2014/main" id="{37107812-98E4-458A-AEA8-2A10E2865D46}"/>
              </a:ext>
            </a:extLst>
          </p:cNvPr>
          <p:cNvSpPr/>
          <p:nvPr userDrawn="1"/>
        </p:nvSpPr>
        <p:spPr>
          <a:xfrm>
            <a:off x="359569" y="2276474"/>
            <a:ext cx="4104085" cy="1871960"/>
          </a:xfrm>
          <a:custGeom>
            <a:avLst/>
            <a:gdLst>
              <a:gd name="connsiteX0" fmla="*/ 203998 w 5472113"/>
              <a:gd name="connsiteY0" fmla="*/ 0 h 1871960"/>
              <a:gd name="connsiteX1" fmla="*/ 5268115 w 5472113"/>
              <a:gd name="connsiteY1" fmla="*/ 0 h 1871960"/>
              <a:gd name="connsiteX2" fmla="*/ 5472113 w 5472113"/>
              <a:gd name="connsiteY2" fmla="*/ 203998 h 1871960"/>
              <a:gd name="connsiteX3" fmla="*/ 5472113 w 5472113"/>
              <a:gd name="connsiteY3" fmla="*/ 1019963 h 1871960"/>
              <a:gd name="connsiteX4" fmla="*/ 5268115 w 5472113"/>
              <a:gd name="connsiteY4" fmla="*/ 1223961 h 1871960"/>
              <a:gd name="connsiteX5" fmla="*/ 2952056 w 5472113"/>
              <a:gd name="connsiteY5" fmla="*/ 1223961 h 1871960"/>
              <a:gd name="connsiteX6" fmla="*/ 2520057 w 5472113"/>
              <a:gd name="connsiteY6" fmla="*/ 1871960 h 1871960"/>
              <a:gd name="connsiteX7" fmla="*/ 2520057 w 5472113"/>
              <a:gd name="connsiteY7" fmla="*/ 1223961 h 1871960"/>
              <a:gd name="connsiteX8" fmla="*/ 203998 w 5472113"/>
              <a:gd name="connsiteY8" fmla="*/ 1223961 h 1871960"/>
              <a:gd name="connsiteX9" fmla="*/ 0 w 5472113"/>
              <a:gd name="connsiteY9" fmla="*/ 1019963 h 1871960"/>
              <a:gd name="connsiteX10" fmla="*/ 0 w 5472113"/>
              <a:gd name="connsiteY10" fmla="*/ 203998 h 1871960"/>
              <a:gd name="connsiteX11" fmla="*/ 203998 w 5472113"/>
              <a:gd name="connsiteY11" fmla="*/ 0 h 1871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72113" h="1871960">
                <a:moveTo>
                  <a:pt x="203998" y="0"/>
                </a:moveTo>
                <a:lnTo>
                  <a:pt x="5268115" y="0"/>
                </a:lnTo>
                <a:cubicBezTo>
                  <a:pt x="5380780" y="0"/>
                  <a:pt x="5472113" y="91333"/>
                  <a:pt x="5472113" y="203998"/>
                </a:cubicBezTo>
                <a:lnTo>
                  <a:pt x="5472113" y="1019963"/>
                </a:lnTo>
                <a:cubicBezTo>
                  <a:pt x="5472113" y="1132628"/>
                  <a:pt x="5380780" y="1223961"/>
                  <a:pt x="5268115" y="1223961"/>
                </a:cubicBezTo>
                <a:lnTo>
                  <a:pt x="2952056" y="1223961"/>
                </a:lnTo>
                <a:lnTo>
                  <a:pt x="2520057" y="1871960"/>
                </a:lnTo>
                <a:lnTo>
                  <a:pt x="2520057" y="1223961"/>
                </a:lnTo>
                <a:lnTo>
                  <a:pt x="203998" y="1223961"/>
                </a:lnTo>
                <a:cubicBezTo>
                  <a:pt x="91333" y="1223961"/>
                  <a:pt x="0" y="1132628"/>
                  <a:pt x="0" y="1019963"/>
                </a:cubicBezTo>
                <a:lnTo>
                  <a:pt x="0" y="203998"/>
                </a:lnTo>
                <a:cubicBezTo>
                  <a:pt x="0" y="91333"/>
                  <a:pt x="91333" y="0"/>
                  <a:pt x="203998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825" dirty="0"/>
          </a:p>
        </p:txBody>
      </p:sp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C4CEDD8-ABEB-438D-B200-3B6D3B65AA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3-5 h3</a:t>
            </a:r>
            <a:r>
              <a:rPr kumimoji="1" lang="ja-JP" altLang="en-US" dirty="0"/>
              <a:t>＋画像＋吹き出し（女性）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2B17B47E-2CAA-4D2F-84B0-C36B9B4A91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8089852-B826-472F-AD6B-85E2F5D91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11" name="図プレースホルダー 10">
            <a:extLst>
              <a:ext uri="{FF2B5EF4-FFF2-40B4-BE49-F238E27FC236}">
                <a16:creationId xmlns="" xmlns:a16="http://schemas.microsoft.com/office/drawing/2014/main" id="{75627F4F-9C29-465C-B932-D2A21BD8483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680347" y="2276476"/>
            <a:ext cx="4104084" cy="3455987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ー 5">
            <a:extLst>
              <a:ext uri="{FF2B5EF4-FFF2-40B4-BE49-F238E27FC236}">
                <a16:creationId xmlns="" xmlns:a16="http://schemas.microsoft.com/office/drawing/2014/main" id="{205053DB-2A31-4209-8443-AEB86A5B29F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9611" y="2636455"/>
            <a:ext cx="3564000" cy="504000"/>
          </a:xfrm>
        </p:spPr>
        <p:txBody>
          <a:bodyPr tIns="72000" anchor="ctr"/>
          <a:lstStyle>
            <a:lvl1pPr algn="ctr">
              <a:lnSpc>
                <a:spcPct val="100000"/>
              </a:lnSpc>
              <a:defRPr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26" name="図プレースホルダー 15">
            <a:extLst>
              <a:ext uri="{FF2B5EF4-FFF2-40B4-BE49-F238E27FC236}">
                <a16:creationId xmlns="" xmlns:a16="http://schemas.microsoft.com/office/drawing/2014/main" id="{216688EE-241D-4929-81DE-9BE1D157597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37935" y="3860800"/>
            <a:ext cx="1404000" cy="1871662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0" name="テキスト プレースホルダー 5">
            <a:extLst>
              <a:ext uri="{FF2B5EF4-FFF2-40B4-BE49-F238E27FC236}">
                <a16:creationId xmlns="" xmlns:a16="http://schemas.microsoft.com/office/drawing/2014/main" id="{D314D329-A1B7-4F27-9101-338EA974FA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569" y="1412876"/>
            <a:ext cx="8424862" cy="612000"/>
          </a:xfrm>
          <a:ln>
            <a:noFill/>
          </a:ln>
        </p:spPr>
        <p:txBody>
          <a:bodyPr lIns="0" tIns="72000" rIns="0" bIns="0" anchor="ctr">
            <a:norm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2250" b="1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388107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12" userDrawn="1">
          <p15:clr>
            <a:srgbClr val="9FCC3B"/>
          </p15:clr>
        </p15:guide>
        <p15:guide id="3" pos="464" userDrawn="1">
          <p15:clr>
            <a:srgbClr val="9FCC3B"/>
          </p15:clr>
        </p15:guide>
        <p15:guide id="6" orient="horz" pos="2432" userDrawn="1">
          <p15:clr>
            <a:srgbClr val="9FCC3B"/>
          </p15:clr>
        </p15:guide>
        <p15:guide id="7" pos="1349" userDrawn="1">
          <p15:clr>
            <a:srgbClr val="9FCC3B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6 h3＋画像＋吹き出し（男性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フリーフォーム: 図形 16">
            <a:extLst>
              <a:ext uri="{FF2B5EF4-FFF2-40B4-BE49-F238E27FC236}">
                <a16:creationId xmlns="" xmlns:a16="http://schemas.microsoft.com/office/drawing/2014/main" id="{651C48B9-C4CB-41D7-BE6D-0F9C56FF955E}"/>
              </a:ext>
            </a:extLst>
          </p:cNvPr>
          <p:cNvSpPr/>
          <p:nvPr userDrawn="1"/>
        </p:nvSpPr>
        <p:spPr>
          <a:xfrm rot="10800000">
            <a:off x="4680348" y="2276475"/>
            <a:ext cx="4104085" cy="1871960"/>
          </a:xfrm>
          <a:custGeom>
            <a:avLst/>
            <a:gdLst>
              <a:gd name="connsiteX0" fmla="*/ 5268115 w 5472113"/>
              <a:gd name="connsiteY0" fmla="*/ 1871960 h 1871960"/>
              <a:gd name="connsiteX1" fmla="*/ 203998 w 5472113"/>
              <a:gd name="connsiteY1" fmla="*/ 1871960 h 1871960"/>
              <a:gd name="connsiteX2" fmla="*/ 0 w 5472113"/>
              <a:gd name="connsiteY2" fmla="*/ 1667962 h 1871960"/>
              <a:gd name="connsiteX3" fmla="*/ 0 w 5472113"/>
              <a:gd name="connsiteY3" fmla="*/ 851997 h 1871960"/>
              <a:gd name="connsiteX4" fmla="*/ 203998 w 5472113"/>
              <a:gd name="connsiteY4" fmla="*/ 647999 h 1871960"/>
              <a:gd name="connsiteX5" fmla="*/ 2520057 w 5472113"/>
              <a:gd name="connsiteY5" fmla="*/ 647999 h 1871960"/>
              <a:gd name="connsiteX6" fmla="*/ 2520057 w 5472113"/>
              <a:gd name="connsiteY6" fmla="*/ 0 h 1871960"/>
              <a:gd name="connsiteX7" fmla="*/ 2952056 w 5472113"/>
              <a:gd name="connsiteY7" fmla="*/ 647999 h 1871960"/>
              <a:gd name="connsiteX8" fmla="*/ 5268115 w 5472113"/>
              <a:gd name="connsiteY8" fmla="*/ 647999 h 1871960"/>
              <a:gd name="connsiteX9" fmla="*/ 5472113 w 5472113"/>
              <a:gd name="connsiteY9" fmla="*/ 851997 h 1871960"/>
              <a:gd name="connsiteX10" fmla="*/ 5472113 w 5472113"/>
              <a:gd name="connsiteY10" fmla="*/ 1667962 h 1871960"/>
              <a:gd name="connsiteX11" fmla="*/ 5268115 w 5472113"/>
              <a:gd name="connsiteY11" fmla="*/ 1871960 h 1871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72113" h="1871960">
                <a:moveTo>
                  <a:pt x="5268115" y="1871960"/>
                </a:moveTo>
                <a:lnTo>
                  <a:pt x="203998" y="1871960"/>
                </a:lnTo>
                <a:cubicBezTo>
                  <a:pt x="91333" y="1871960"/>
                  <a:pt x="0" y="1780627"/>
                  <a:pt x="0" y="1667962"/>
                </a:cubicBezTo>
                <a:lnTo>
                  <a:pt x="0" y="851997"/>
                </a:lnTo>
                <a:cubicBezTo>
                  <a:pt x="0" y="739332"/>
                  <a:pt x="91333" y="647999"/>
                  <a:pt x="203998" y="647999"/>
                </a:cubicBezTo>
                <a:lnTo>
                  <a:pt x="2520057" y="647999"/>
                </a:lnTo>
                <a:lnTo>
                  <a:pt x="2520057" y="0"/>
                </a:lnTo>
                <a:lnTo>
                  <a:pt x="2952056" y="647999"/>
                </a:lnTo>
                <a:lnTo>
                  <a:pt x="5268115" y="647999"/>
                </a:lnTo>
                <a:cubicBezTo>
                  <a:pt x="5380780" y="647999"/>
                  <a:pt x="5472113" y="739332"/>
                  <a:pt x="5472113" y="851997"/>
                </a:cubicBezTo>
                <a:lnTo>
                  <a:pt x="5472113" y="1667962"/>
                </a:lnTo>
                <a:cubicBezTo>
                  <a:pt x="5472113" y="1780627"/>
                  <a:pt x="5380780" y="1871960"/>
                  <a:pt x="5268115" y="187196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825" dirty="0"/>
          </a:p>
        </p:txBody>
      </p:sp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C4CEDD8-ABEB-438D-B200-3B6D3B65AA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3-6 h3</a:t>
            </a:r>
            <a:r>
              <a:rPr kumimoji="1" lang="ja-JP" altLang="en-US" dirty="0"/>
              <a:t>＋画像＋吹き出し（男性）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2B17B47E-2CAA-4D2F-84B0-C36B9B4A91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8089852-B826-472F-AD6B-85E2F5D91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11" name="図プレースホルダー 10">
            <a:extLst>
              <a:ext uri="{FF2B5EF4-FFF2-40B4-BE49-F238E27FC236}">
                <a16:creationId xmlns="" xmlns:a16="http://schemas.microsoft.com/office/drawing/2014/main" id="{75627F4F-9C29-465C-B932-D2A21BD8483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59570" y="2276476"/>
            <a:ext cx="4104084" cy="3455987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ー 5">
            <a:extLst>
              <a:ext uri="{FF2B5EF4-FFF2-40B4-BE49-F238E27FC236}">
                <a16:creationId xmlns="" xmlns:a16="http://schemas.microsoft.com/office/drawing/2014/main" id="{205053DB-2A31-4209-8443-AEB86A5B29F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950389" y="2636455"/>
            <a:ext cx="3564000" cy="504000"/>
          </a:xfrm>
        </p:spPr>
        <p:txBody>
          <a:bodyPr tIns="72000" anchor="ctr"/>
          <a:lstStyle>
            <a:lvl1pPr algn="ctr">
              <a:lnSpc>
                <a:spcPct val="100000"/>
              </a:lnSpc>
              <a:defRPr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5" name="図プレースホルダー 15">
            <a:extLst>
              <a:ext uri="{FF2B5EF4-FFF2-40B4-BE49-F238E27FC236}">
                <a16:creationId xmlns="" xmlns:a16="http://schemas.microsoft.com/office/drawing/2014/main" id="{E0E508BA-887B-4359-9216-8AB17EE49D8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002066" y="3860800"/>
            <a:ext cx="1404000" cy="1871662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0" name="テキスト プレースホルダー 5">
            <a:extLst>
              <a:ext uri="{FF2B5EF4-FFF2-40B4-BE49-F238E27FC236}">
                <a16:creationId xmlns="" xmlns:a16="http://schemas.microsoft.com/office/drawing/2014/main" id="{4B8DB03B-E10F-4645-9566-18FDAD0DA3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569" y="1412876"/>
            <a:ext cx="8424862" cy="612000"/>
          </a:xfrm>
          <a:ln>
            <a:noFill/>
          </a:ln>
        </p:spPr>
        <p:txBody>
          <a:bodyPr lIns="0" tIns="72000" rIns="0" bIns="0" anchor="ctr">
            <a:norm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2250" b="1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2835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12" userDrawn="1">
          <p15:clr>
            <a:srgbClr val="9FCC3B"/>
          </p15:clr>
        </p15:guide>
        <p15:guide id="3" pos="5296" userDrawn="1">
          <p15:clr>
            <a:srgbClr val="9FCC3B"/>
          </p15:clr>
        </p15:guide>
        <p15:guide id="6" orient="horz" pos="2432" userDrawn="1">
          <p15:clr>
            <a:srgbClr val="9FCC3B"/>
          </p15:clr>
        </p15:guide>
        <p15:guide id="7" pos="4411" userDrawn="1">
          <p15:clr>
            <a:srgbClr val="9FCC3B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1 吹き出し（女性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リーフォーム: 図形 8">
            <a:extLst>
              <a:ext uri="{FF2B5EF4-FFF2-40B4-BE49-F238E27FC236}">
                <a16:creationId xmlns="" xmlns:a16="http://schemas.microsoft.com/office/drawing/2014/main" id="{BBBA0092-4D0E-49AB-95B1-4C2A5B5C151B}"/>
              </a:ext>
            </a:extLst>
          </p:cNvPr>
          <p:cNvSpPr/>
          <p:nvPr userDrawn="1"/>
        </p:nvSpPr>
        <p:spPr>
          <a:xfrm>
            <a:off x="2573906" y="1952626"/>
            <a:ext cx="5939916" cy="3313113"/>
          </a:xfrm>
          <a:custGeom>
            <a:avLst/>
            <a:gdLst>
              <a:gd name="connsiteX0" fmla="*/ 1200197 w 7919888"/>
              <a:gd name="connsiteY0" fmla="*/ 0 h 3313113"/>
              <a:gd name="connsiteX1" fmla="*/ 7367691 w 7919888"/>
              <a:gd name="connsiteY1" fmla="*/ 0 h 3313113"/>
              <a:gd name="connsiteX2" fmla="*/ 7919888 w 7919888"/>
              <a:gd name="connsiteY2" fmla="*/ 552197 h 3313113"/>
              <a:gd name="connsiteX3" fmla="*/ 7919888 w 7919888"/>
              <a:gd name="connsiteY3" fmla="*/ 2760916 h 3313113"/>
              <a:gd name="connsiteX4" fmla="*/ 7367691 w 7919888"/>
              <a:gd name="connsiteY4" fmla="*/ 3313113 h 3313113"/>
              <a:gd name="connsiteX5" fmla="*/ 1200197 w 7919888"/>
              <a:gd name="connsiteY5" fmla="*/ 3313113 h 3313113"/>
              <a:gd name="connsiteX6" fmla="*/ 648000 w 7919888"/>
              <a:gd name="connsiteY6" fmla="*/ 2760916 h 3313113"/>
              <a:gd name="connsiteX7" fmla="*/ 648000 w 7919888"/>
              <a:gd name="connsiteY7" fmla="*/ 1872557 h 3313113"/>
              <a:gd name="connsiteX8" fmla="*/ 0 w 7919888"/>
              <a:gd name="connsiteY8" fmla="*/ 1656557 h 3313113"/>
              <a:gd name="connsiteX9" fmla="*/ 648000 w 7919888"/>
              <a:gd name="connsiteY9" fmla="*/ 1440557 h 3313113"/>
              <a:gd name="connsiteX10" fmla="*/ 648000 w 7919888"/>
              <a:gd name="connsiteY10" fmla="*/ 552197 h 3313113"/>
              <a:gd name="connsiteX11" fmla="*/ 1200197 w 7919888"/>
              <a:gd name="connsiteY11" fmla="*/ 0 h 331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919888" h="3313113">
                <a:moveTo>
                  <a:pt x="1200197" y="0"/>
                </a:moveTo>
                <a:lnTo>
                  <a:pt x="7367691" y="0"/>
                </a:lnTo>
                <a:cubicBezTo>
                  <a:pt x="7672661" y="0"/>
                  <a:pt x="7919888" y="247227"/>
                  <a:pt x="7919888" y="552197"/>
                </a:cubicBezTo>
                <a:lnTo>
                  <a:pt x="7919888" y="2760916"/>
                </a:lnTo>
                <a:cubicBezTo>
                  <a:pt x="7919888" y="3065886"/>
                  <a:pt x="7672661" y="3313113"/>
                  <a:pt x="7367691" y="3313113"/>
                </a:cubicBezTo>
                <a:lnTo>
                  <a:pt x="1200197" y="3313113"/>
                </a:lnTo>
                <a:cubicBezTo>
                  <a:pt x="895227" y="3313113"/>
                  <a:pt x="648000" y="3065886"/>
                  <a:pt x="648000" y="2760916"/>
                </a:cubicBezTo>
                <a:lnTo>
                  <a:pt x="648000" y="1872557"/>
                </a:lnTo>
                <a:lnTo>
                  <a:pt x="0" y="1656557"/>
                </a:lnTo>
                <a:lnTo>
                  <a:pt x="648000" y="1440557"/>
                </a:lnTo>
                <a:lnTo>
                  <a:pt x="648000" y="552197"/>
                </a:lnTo>
                <a:cubicBezTo>
                  <a:pt x="648000" y="247227"/>
                  <a:pt x="895227" y="0"/>
                  <a:pt x="1200197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825" dirty="0"/>
          </a:p>
        </p:txBody>
      </p:sp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C4CEDD8-ABEB-438D-B200-3B6D3B65AA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4-1 </a:t>
            </a:r>
            <a:r>
              <a:rPr kumimoji="1" lang="ja-JP" altLang="en-US" dirty="0"/>
              <a:t>吹き出し（女性）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2B17B47E-2CAA-4D2F-84B0-C36B9B4A91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8089852-B826-472F-AD6B-85E2F5D91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13" name="テキスト プレースホルダー 5">
            <a:extLst>
              <a:ext uri="{FF2B5EF4-FFF2-40B4-BE49-F238E27FC236}">
                <a16:creationId xmlns="" xmlns:a16="http://schemas.microsoft.com/office/drawing/2014/main" id="{2A082CDB-498A-47BD-90FC-5D4827297B8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29864" y="2313181"/>
            <a:ext cx="4914000" cy="259200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4" name="図プレースホルダー 15">
            <a:extLst>
              <a:ext uri="{FF2B5EF4-FFF2-40B4-BE49-F238E27FC236}">
                <a16:creationId xmlns="" xmlns:a16="http://schemas.microsoft.com/office/drawing/2014/main" id="{ABB680F1-F8BD-49D9-A9C8-755B4ADB2C6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0178" y="2816225"/>
            <a:ext cx="1835606" cy="2449513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5136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53" userDrawn="1">
          <p15:clr>
            <a:srgbClr val="9FCC3B"/>
          </p15:clr>
        </p15:guide>
        <p15:guide id="6" pos="397" userDrawn="1">
          <p15:clr>
            <a:srgbClr val="9FCC3B"/>
          </p15:clr>
        </p15:guide>
        <p15:guide id="7" orient="horz" pos="1774" userDrawn="1">
          <p15:clr>
            <a:srgbClr val="9FCC3B"/>
          </p15:clr>
        </p15:guide>
        <p15:guide id="10" orient="horz" pos="3317" userDrawn="1">
          <p15:clr>
            <a:srgbClr val="9FCC3B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41A461F9-242F-4637-B6AA-A2667F286131}"/>
              </a:ext>
            </a:extLst>
          </p:cNvPr>
          <p:cNvSpPr txBox="1"/>
          <p:nvPr userDrawn="1"/>
        </p:nvSpPr>
        <p:spPr>
          <a:xfrm>
            <a:off x="359223" y="476250"/>
            <a:ext cx="8424000" cy="720726"/>
          </a:xfrm>
          <a:prstGeom prst="rect">
            <a:avLst/>
          </a:prstGeom>
          <a:noFill/>
        </p:spPr>
        <p:txBody>
          <a:bodyPr wrap="square" lIns="0" tIns="108000" rIns="0" bIns="0" rtlCol="0" anchor="ctr">
            <a:noAutofit/>
          </a:bodyPr>
          <a:lstStyle/>
          <a:p>
            <a:pPr algn="ctr"/>
            <a:r>
              <a:rPr kumimoji="1" lang="ja-JP" altLang="en-US" sz="3600" b="1" spc="225" dirty="0">
                <a:solidFill>
                  <a:schemeClr val="tx2"/>
                </a:solidFill>
              </a:rPr>
              <a:t>目次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4875C388-FCF5-4407-889D-F9501A08EA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569" y="1557338"/>
            <a:ext cx="8423672" cy="4032250"/>
          </a:xfrm>
        </p:spPr>
        <p:txBody>
          <a:bodyPr>
            <a:normAutofit/>
          </a:bodyPr>
          <a:lstStyle>
            <a:lvl1pPr marL="378000" indent="-378000" algn="ctr">
              <a:lnSpc>
                <a:spcPct val="140000"/>
              </a:lnSpc>
              <a:spcBef>
                <a:spcPts val="900"/>
              </a:spcBef>
              <a:buFont typeface="+mj-lt"/>
              <a:buAutoNum type="arabicPeriod"/>
              <a:defRPr sz="225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cxnSp>
        <p:nvCxnSpPr>
          <p:cNvPr id="10" name="直線コネクタ 9">
            <a:extLst>
              <a:ext uri="{FF2B5EF4-FFF2-40B4-BE49-F238E27FC236}">
                <a16:creationId xmlns="" xmlns:a16="http://schemas.microsoft.com/office/drawing/2014/main" id="{F6C028EF-28DB-468B-AF04-5D195E04B4E4}"/>
              </a:ext>
            </a:extLst>
          </p:cNvPr>
          <p:cNvCxnSpPr>
            <a:cxnSpLocks/>
          </p:cNvCxnSpPr>
          <p:nvPr userDrawn="1"/>
        </p:nvCxnSpPr>
        <p:spPr>
          <a:xfrm flipV="1">
            <a:off x="359223" y="827634"/>
            <a:ext cx="3510000" cy="1796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="" xmlns:a16="http://schemas.microsoft.com/office/drawing/2014/main" id="{E75558F9-0CC9-44B0-9FA9-88E27D28E3E8}"/>
              </a:ext>
            </a:extLst>
          </p:cNvPr>
          <p:cNvCxnSpPr>
            <a:cxnSpLocks/>
          </p:cNvCxnSpPr>
          <p:nvPr userDrawn="1"/>
        </p:nvCxnSpPr>
        <p:spPr>
          <a:xfrm flipV="1">
            <a:off x="5273223" y="827634"/>
            <a:ext cx="3510000" cy="1796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図 8">
            <a:extLst>
              <a:ext uri="{FF2B5EF4-FFF2-40B4-BE49-F238E27FC236}">
                <a16:creationId xmlns="" xmlns:a16="http://schemas.microsoft.com/office/drawing/2014/main" id="{D3D9C747-0B94-4701-8CDB-04BDFCDEDE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54" y="6172387"/>
            <a:ext cx="8856617" cy="685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8611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21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2 吹き出し（男性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リーフォーム: 図形 8">
            <a:extLst>
              <a:ext uri="{FF2B5EF4-FFF2-40B4-BE49-F238E27FC236}">
                <a16:creationId xmlns="" xmlns:a16="http://schemas.microsoft.com/office/drawing/2014/main" id="{271C44E6-D5CD-496C-9AC6-EC228E44EFB8}"/>
              </a:ext>
            </a:extLst>
          </p:cNvPr>
          <p:cNvSpPr/>
          <p:nvPr userDrawn="1"/>
        </p:nvSpPr>
        <p:spPr>
          <a:xfrm>
            <a:off x="630178" y="1952626"/>
            <a:ext cx="5939916" cy="3313113"/>
          </a:xfrm>
          <a:custGeom>
            <a:avLst/>
            <a:gdLst>
              <a:gd name="connsiteX0" fmla="*/ 552197 w 7919888"/>
              <a:gd name="connsiteY0" fmla="*/ 0 h 3313113"/>
              <a:gd name="connsiteX1" fmla="*/ 6719691 w 7919888"/>
              <a:gd name="connsiteY1" fmla="*/ 0 h 3313113"/>
              <a:gd name="connsiteX2" fmla="*/ 7271888 w 7919888"/>
              <a:gd name="connsiteY2" fmla="*/ 552197 h 3313113"/>
              <a:gd name="connsiteX3" fmla="*/ 7271888 w 7919888"/>
              <a:gd name="connsiteY3" fmla="*/ 1440556 h 3313113"/>
              <a:gd name="connsiteX4" fmla="*/ 7919888 w 7919888"/>
              <a:gd name="connsiteY4" fmla="*/ 1656556 h 3313113"/>
              <a:gd name="connsiteX5" fmla="*/ 7271888 w 7919888"/>
              <a:gd name="connsiteY5" fmla="*/ 1872556 h 3313113"/>
              <a:gd name="connsiteX6" fmla="*/ 7271888 w 7919888"/>
              <a:gd name="connsiteY6" fmla="*/ 2760916 h 3313113"/>
              <a:gd name="connsiteX7" fmla="*/ 6719691 w 7919888"/>
              <a:gd name="connsiteY7" fmla="*/ 3313113 h 3313113"/>
              <a:gd name="connsiteX8" fmla="*/ 552197 w 7919888"/>
              <a:gd name="connsiteY8" fmla="*/ 3313113 h 3313113"/>
              <a:gd name="connsiteX9" fmla="*/ 0 w 7919888"/>
              <a:gd name="connsiteY9" fmla="*/ 2760916 h 3313113"/>
              <a:gd name="connsiteX10" fmla="*/ 0 w 7919888"/>
              <a:gd name="connsiteY10" fmla="*/ 552197 h 3313113"/>
              <a:gd name="connsiteX11" fmla="*/ 552197 w 7919888"/>
              <a:gd name="connsiteY11" fmla="*/ 0 h 331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919888" h="3313113">
                <a:moveTo>
                  <a:pt x="552197" y="0"/>
                </a:moveTo>
                <a:lnTo>
                  <a:pt x="6719691" y="0"/>
                </a:lnTo>
                <a:cubicBezTo>
                  <a:pt x="7024661" y="0"/>
                  <a:pt x="7271888" y="247227"/>
                  <a:pt x="7271888" y="552197"/>
                </a:cubicBezTo>
                <a:lnTo>
                  <a:pt x="7271888" y="1440556"/>
                </a:lnTo>
                <a:lnTo>
                  <a:pt x="7919888" y="1656556"/>
                </a:lnTo>
                <a:lnTo>
                  <a:pt x="7271888" y="1872556"/>
                </a:lnTo>
                <a:lnTo>
                  <a:pt x="7271888" y="2760916"/>
                </a:lnTo>
                <a:cubicBezTo>
                  <a:pt x="7271888" y="3065886"/>
                  <a:pt x="7024661" y="3313113"/>
                  <a:pt x="6719691" y="3313113"/>
                </a:cubicBezTo>
                <a:lnTo>
                  <a:pt x="552197" y="3313113"/>
                </a:lnTo>
                <a:cubicBezTo>
                  <a:pt x="247227" y="3313113"/>
                  <a:pt x="0" y="3065886"/>
                  <a:pt x="0" y="2760916"/>
                </a:cubicBezTo>
                <a:lnTo>
                  <a:pt x="0" y="552197"/>
                </a:lnTo>
                <a:cubicBezTo>
                  <a:pt x="0" y="247227"/>
                  <a:pt x="247227" y="0"/>
                  <a:pt x="552197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825" dirty="0"/>
          </a:p>
        </p:txBody>
      </p:sp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C4CEDD8-ABEB-438D-B200-3B6D3B65AA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4-2 </a:t>
            </a:r>
            <a:r>
              <a:rPr kumimoji="1" lang="ja-JP" altLang="en-US" dirty="0"/>
              <a:t>吹き出し（男性）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2B17B47E-2CAA-4D2F-84B0-C36B9B4A91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8089852-B826-472F-AD6B-85E2F5D91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13" name="テキスト プレースホルダー 5">
            <a:extLst>
              <a:ext uri="{FF2B5EF4-FFF2-40B4-BE49-F238E27FC236}">
                <a16:creationId xmlns="" xmlns:a16="http://schemas.microsoft.com/office/drawing/2014/main" id="{2A082CDB-498A-47BD-90FC-5D4827297B8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00136" y="2313181"/>
            <a:ext cx="4914000" cy="259200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4" name="図プレースホルダー 15">
            <a:extLst>
              <a:ext uri="{FF2B5EF4-FFF2-40B4-BE49-F238E27FC236}">
                <a16:creationId xmlns="" xmlns:a16="http://schemas.microsoft.com/office/drawing/2014/main" id="{ABB680F1-F8BD-49D9-A9C8-755B4ADB2C6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78217" y="2816225"/>
            <a:ext cx="1835606" cy="2449513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6390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207" userDrawn="1">
          <p15:clr>
            <a:srgbClr val="9FCC3B"/>
          </p15:clr>
        </p15:guide>
        <p15:guide id="6" pos="5363" userDrawn="1">
          <p15:clr>
            <a:srgbClr val="9FCC3B"/>
          </p15:clr>
        </p15:guide>
        <p15:guide id="7" orient="horz" pos="1774" userDrawn="1">
          <p15:clr>
            <a:srgbClr val="9FCC3B"/>
          </p15:clr>
        </p15:guide>
        <p15:guide id="10" orient="horz" pos="3317" userDrawn="1">
          <p15:clr>
            <a:srgbClr val="9FCC3B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3 吹き出し（女性）＋吹き出し（男性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フリーフォーム: 図形 14">
            <a:extLst>
              <a:ext uri="{FF2B5EF4-FFF2-40B4-BE49-F238E27FC236}">
                <a16:creationId xmlns="" xmlns:a16="http://schemas.microsoft.com/office/drawing/2014/main" id="{8AA36634-8A60-43E9-B453-5D530868D35E}"/>
              </a:ext>
            </a:extLst>
          </p:cNvPr>
          <p:cNvSpPr/>
          <p:nvPr userDrawn="1"/>
        </p:nvSpPr>
        <p:spPr>
          <a:xfrm>
            <a:off x="630009" y="3860815"/>
            <a:ext cx="6372449" cy="1728788"/>
          </a:xfrm>
          <a:custGeom>
            <a:avLst/>
            <a:gdLst>
              <a:gd name="connsiteX0" fmla="*/ 288137 w 8496598"/>
              <a:gd name="connsiteY0" fmla="*/ 0 h 1728788"/>
              <a:gd name="connsiteX1" fmla="*/ 7560462 w 8496598"/>
              <a:gd name="connsiteY1" fmla="*/ 0 h 1728788"/>
              <a:gd name="connsiteX2" fmla="*/ 7848599 w 8496598"/>
              <a:gd name="connsiteY2" fmla="*/ 288137 h 1728788"/>
              <a:gd name="connsiteX3" fmla="*/ 7848599 w 8496598"/>
              <a:gd name="connsiteY3" fmla="*/ 648395 h 1728788"/>
              <a:gd name="connsiteX4" fmla="*/ 8496598 w 8496598"/>
              <a:gd name="connsiteY4" fmla="*/ 864394 h 1728788"/>
              <a:gd name="connsiteX5" fmla="*/ 7848599 w 8496598"/>
              <a:gd name="connsiteY5" fmla="*/ 1080394 h 1728788"/>
              <a:gd name="connsiteX6" fmla="*/ 7848599 w 8496598"/>
              <a:gd name="connsiteY6" fmla="*/ 1440651 h 1728788"/>
              <a:gd name="connsiteX7" fmla="*/ 7560462 w 8496598"/>
              <a:gd name="connsiteY7" fmla="*/ 1728788 h 1728788"/>
              <a:gd name="connsiteX8" fmla="*/ 288137 w 8496598"/>
              <a:gd name="connsiteY8" fmla="*/ 1728788 h 1728788"/>
              <a:gd name="connsiteX9" fmla="*/ 0 w 8496598"/>
              <a:gd name="connsiteY9" fmla="*/ 1440651 h 1728788"/>
              <a:gd name="connsiteX10" fmla="*/ 0 w 8496598"/>
              <a:gd name="connsiteY10" fmla="*/ 288137 h 1728788"/>
              <a:gd name="connsiteX11" fmla="*/ 288137 w 8496598"/>
              <a:gd name="connsiteY11" fmla="*/ 0 h 1728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96598" h="1728788">
                <a:moveTo>
                  <a:pt x="288137" y="0"/>
                </a:moveTo>
                <a:lnTo>
                  <a:pt x="7560462" y="0"/>
                </a:lnTo>
                <a:cubicBezTo>
                  <a:pt x="7719596" y="0"/>
                  <a:pt x="7848599" y="129003"/>
                  <a:pt x="7848599" y="288137"/>
                </a:cubicBezTo>
                <a:lnTo>
                  <a:pt x="7848599" y="648395"/>
                </a:lnTo>
                <a:lnTo>
                  <a:pt x="8496598" y="864394"/>
                </a:lnTo>
                <a:lnTo>
                  <a:pt x="7848599" y="1080394"/>
                </a:lnTo>
                <a:lnTo>
                  <a:pt x="7848599" y="1440651"/>
                </a:lnTo>
                <a:cubicBezTo>
                  <a:pt x="7848599" y="1599785"/>
                  <a:pt x="7719596" y="1728788"/>
                  <a:pt x="7560462" y="1728788"/>
                </a:cubicBezTo>
                <a:lnTo>
                  <a:pt x="288137" y="1728788"/>
                </a:lnTo>
                <a:cubicBezTo>
                  <a:pt x="129003" y="1728788"/>
                  <a:pt x="0" y="1599785"/>
                  <a:pt x="0" y="1440651"/>
                </a:cubicBezTo>
                <a:lnTo>
                  <a:pt x="0" y="288137"/>
                </a:lnTo>
                <a:cubicBezTo>
                  <a:pt x="0" y="129003"/>
                  <a:pt x="129003" y="0"/>
                  <a:pt x="288137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825" dirty="0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="" xmlns:a16="http://schemas.microsoft.com/office/drawing/2014/main" id="{88B02508-970B-431C-B97C-1E027482E5AD}"/>
              </a:ext>
            </a:extLst>
          </p:cNvPr>
          <p:cNvSpPr/>
          <p:nvPr userDrawn="1"/>
        </p:nvSpPr>
        <p:spPr>
          <a:xfrm>
            <a:off x="2141710" y="1628789"/>
            <a:ext cx="6372281" cy="1728788"/>
          </a:xfrm>
          <a:custGeom>
            <a:avLst/>
            <a:gdLst>
              <a:gd name="connsiteX0" fmla="*/ 936137 w 8496374"/>
              <a:gd name="connsiteY0" fmla="*/ 0 h 1728788"/>
              <a:gd name="connsiteX1" fmla="*/ 8208237 w 8496374"/>
              <a:gd name="connsiteY1" fmla="*/ 0 h 1728788"/>
              <a:gd name="connsiteX2" fmla="*/ 8496374 w 8496374"/>
              <a:gd name="connsiteY2" fmla="*/ 288137 h 1728788"/>
              <a:gd name="connsiteX3" fmla="*/ 8496374 w 8496374"/>
              <a:gd name="connsiteY3" fmla="*/ 1440651 h 1728788"/>
              <a:gd name="connsiteX4" fmla="*/ 8208237 w 8496374"/>
              <a:gd name="connsiteY4" fmla="*/ 1728788 h 1728788"/>
              <a:gd name="connsiteX5" fmla="*/ 936137 w 8496374"/>
              <a:gd name="connsiteY5" fmla="*/ 1728788 h 1728788"/>
              <a:gd name="connsiteX6" fmla="*/ 648000 w 8496374"/>
              <a:gd name="connsiteY6" fmla="*/ 1440651 h 1728788"/>
              <a:gd name="connsiteX7" fmla="*/ 648000 w 8496374"/>
              <a:gd name="connsiteY7" fmla="*/ 1080395 h 1728788"/>
              <a:gd name="connsiteX8" fmla="*/ 0 w 8496374"/>
              <a:gd name="connsiteY8" fmla="*/ 864395 h 1728788"/>
              <a:gd name="connsiteX9" fmla="*/ 648000 w 8496374"/>
              <a:gd name="connsiteY9" fmla="*/ 648395 h 1728788"/>
              <a:gd name="connsiteX10" fmla="*/ 648000 w 8496374"/>
              <a:gd name="connsiteY10" fmla="*/ 288137 h 1728788"/>
              <a:gd name="connsiteX11" fmla="*/ 936137 w 8496374"/>
              <a:gd name="connsiteY11" fmla="*/ 0 h 1728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96374" h="1728788">
                <a:moveTo>
                  <a:pt x="936137" y="0"/>
                </a:moveTo>
                <a:lnTo>
                  <a:pt x="8208237" y="0"/>
                </a:lnTo>
                <a:cubicBezTo>
                  <a:pt x="8367371" y="0"/>
                  <a:pt x="8496374" y="129003"/>
                  <a:pt x="8496374" y="288137"/>
                </a:cubicBezTo>
                <a:lnTo>
                  <a:pt x="8496374" y="1440651"/>
                </a:lnTo>
                <a:cubicBezTo>
                  <a:pt x="8496374" y="1599785"/>
                  <a:pt x="8367371" y="1728788"/>
                  <a:pt x="8208237" y="1728788"/>
                </a:cubicBezTo>
                <a:lnTo>
                  <a:pt x="936137" y="1728788"/>
                </a:lnTo>
                <a:cubicBezTo>
                  <a:pt x="777003" y="1728788"/>
                  <a:pt x="648000" y="1599785"/>
                  <a:pt x="648000" y="1440651"/>
                </a:cubicBezTo>
                <a:lnTo>
                  <a:pt x="648000" y="1080395"/>
                </a:lnTo>
                <a:lnTo>
                  <a:pt x="0" y="864395"/>
                </a:lnTo>
                <a:lnTo>
                  <a:pt x="648000" y="648395"/>
                </a:lnTo>
                <a:lnTo>
                  <a:pt x="648000" y="288137"/>
                </a:lnTo>
                <a:cubicBezTo>
                  <a:pt x="648000" y="129003"/>
                  <a:pt x="777003" y="0"/>
                  <a:pt x="936137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825" dirty="0"/>
          </a:p>
        </p:txBody>
      </p:sp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C4CEDD8-ABEB-438D-B200-3B6D3B65AA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569" y="333375"/>
            <a:ext cx="8424863" cy="863599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4-3 </a:t>
            </a:r>
            <a:r>
              <a:rPr kumimoji="1" lang="ja-JP" altLang="en-US" dirty="0"/>
              <a:t>吹き出し（女性）＋吹き出し（男性）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2B17B47E-2CAA-4D2F-84B0-C36B9B4A91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8089852-B826-472F-AD6B-85E2F5D91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14" name="テキスト プレースホルダー 5">
            <a:extLst>
              <a:ext uri="{FF2B5EF4-FFF2-40B4-BE49-F238E27FC236}">
                <a16:creationId xmlns="" xmlns:a16="http://schemas.microsoft.com/office/drawing/2014/main" id="{BEA5F42A-265A-475E-8A4D-DF70479538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897850" y="1989183"/>
            <a:ext cx="5346000" cy="100800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6" name="図プレースホルダー 15">
            <a:extLst>
              <a:ext uri="{FF2B5EF4-FFF2-40B4-BE49-F238E27FC236}">
                <a16:creationId xmlns="" xmlns:a16="http://schemas.microsoft.com/office/drawing/2014/main" id="{7E89C762-E2DB-4F9C-812D-969915F6A09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0010" y="1557368"/>
            <a:ext cx="1404000" cy="1871633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1" name="テキスト プレースホルダー 5">
            <a:extLst>
              <a:ext uri="{FF2B5EF4-FFF2-40B4-BE49-F238E27FC236}">
                <a16:creationId xmlns="" xmlns:a16="http://schemas.microsoft.com/office/drawing/2014/main" id="{2530A8D5-AEE7-40B1-ACCA-0D604090B5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00234" y="4221209"/>
            <a:ext cx="5346000" cy="100800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32" name="図プレースホルダー 15">
            <a:extLst>
              <a:ext uri="{FF2B5EF4-FFF2-40B4-BE49-F238E27FC236}">
                <a16:creationId xmlns="" xmlns:a16="http://schemas.microsoft.com/office/drawing/2014/main" id="{841650D5-80E7-4FA1-AA84-7F56F0E89BE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10159" y="3789393"/>
            <a:ext cx="1404000" cy="1871632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542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1281" userDrawn="1">
          <p15:clr>
            <a:srgbClr val="9FCC3B"/>
          </p15:clr>
        </p15:guide>
        <p15:guide id="6" pos="4479" userDrawn="1">
          <p15:clr>
            <a:srgbClr val="9FCC3B"/>
          </p15:clr>
        </p15:guide>
        <p15:guide id="11" orient="horz" pos="4320" userDrawn="1">
          <p15:clr>
            <a:srgbClr val="9FCC3B"/>
          </p15:clr>
        </p15:guide>
        <p15:guide id="12" orient="horz" pos="2387" userDrawn="1">
          <p15:clr>
            <a:srgbClr val="9FCC3B"/>
          </p15:clr>
        </p15:guide>
        <p15:guide id="13" orient="horz" pos="2160" userDrawn="1">
          <p15:clr>
            <a:srgbClr val="9FCC3B"/>
          </p15:clr>
        </p15:guide>
        <p15:guide id="14" orient="horz" pos="3566" userDrawn="1">
          <p15:clr>
            <a:srgbClr val="9FCC3B"/>
          </p15:clr>
        </p15:guide>
        <p15:guide id="15" orient="horz" pos="981" userDrawn="1">
          <p15:clr>
            <a:srgbClr val="9FCC3B"/>
          </p15:clr>
        </p15:guide>
        <p15:guide id="16" pos="397" userDrawn="1">
          <p15:clr>
            <a:srgbClr val="9FCC3B"/>
          </p15:clr>
        </p15:guide>
        <p15:guide id="17" pos="5363" userDrawn="1">
          <p15:clr>
            <a:srgbClr val="9FCC3B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4 吹き出し（男性）＋吹き出し（女性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フリーフォーム: 図形 14">
            <a:extLst>
              <a:ext uri="{FF2B5EF4-FFF2-40B4-BE49-F238E27FC236}">
                <a16:creationId xmlns="" xmlns:a16="http://schemas.microsoft.com/office/drawing/2014/main" id="{307B684D-DBA0-4914-B8B7-F664376742E3}"/>
              </a:ext>
            </a:extLst>
          </p:cNvPr>
          <p:cNvSpPr/>
          <p:nvPr userDrawn="1"/>
        </p:nvSpPr>
        <p:spPr>
          <a:xfrm>
            <a:off x="2141710" y="3860814"/>
            <a:ext cx="6372281" cy="1728788"/>
          </a:xfrm>
          <a:custGeom>
            <a:avLst/>
            <a:gdLst>
              <a:gd name="connsiteX0" fmla="*/ 936137 w 8496374"/>
              <a:gd name="connsiteY0" fmla="*/ 0 h 1728788"/>
              <a:gd name="connsiteX1" fmla="*/ 8208237 w 8496374"/>
              <a:gd name="connsiteY1" fmla="*/ 0 h 1728788"/>
              <a:gd name="connsiteX2" fmla="*/ 8496374 w 8496374"/>
              <a:gd name="connsiteY2" fmla="*/ 288137 h 1728788"/>
              <a:gd name="connsiteX3" fmla="*/ 8496374 w 8496374"/>
              <a:gd name="connsiteY3" fmla="*/ 1440651 h 1728788"/>
              <a:gd name="connsiteX4" fmla="*/ 8208237 w 8496374"/>
              <a:gd name="connsiteY4" fmla="*/ 1728788 h 1728788"/>
              <a:gd name="connsiteX5" fmla="*/ 936137 w 8496374"/>
              <a:gd name="connsiteY5" fmla="*/ 1728788 h 1728788"/>
              <a:gd name="connsiteX6" fmla="*/ 648000 w 8496374"/>
              <a:gd name="connsiteY6" fmla="*/ 1440651 h 1728788"/>
              <a:gd name="connsiteX7" fmla="*/ 648000 w 8496374"/>
              <a:gd name="connsiteY7" fmla="*/ 1080394 h 1728788"/>
              <a:gd name="connsiteX8" fmla="*/ 0 w 8496374"/>
              <a:gd name="connsiteY8" fmla="*/ 864394 h 1728788"/>
              <a:gd name="connsiteX9" fmla="*/ 648000 w 8496374"/>
              <a:gd name="connsiteY9" fmla="*/ 648394 h 1728788"/>
              <a:gd name="connsiteX10" fmla="*/ 648000 w 8496374"/>
              <a:gd name="connsiteY10" fmla="*/ 288137 h 1728788"/>
              <a:gd name="connsiteX11" fmla="*/ 936137 w 8496374"/>
              <a:gd name="connsiteY11" fmla="*/ 0 h 1728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96374" h="1728788">
                <a:moveTo>
                  <a:pt x="936137" y="0"/>
                </a:moveTo>
                <a:lnTo>
                  <a:pt x="8208237" y="0"/>
                </a:lnTo>
                <a:cubicBezTo>
                  <a:pt x="8367371" y="0"/>
                  <a:pt x="8496374" y="129003"/>
                  <a:pt x="8496374" y="288137"/>
                </a:cubicBezTo>
                <a:lnTo>
                  <a:pt x="8496374" y="1440651"/>
                </a:lnTo>
                <a:cubicBezTo>
                  <a:pt x="8496374" y="1599785"/>
                  <a:pt x="8367371" y="1728788"/>
                  <a:pt x="8208237" y="1728788"/>
                </a:cubicBezTo>
                <a:lnTo>
                  <a:pt x="936137" y="1728788"/>
                </a:lnTo>
                <a:cubicBezTo>
                  <a:pt x="777003" y="1728788"/>
                  <a:pt x="648000" y="1599785"/>
                  <a:pt x="648000" y="1440651"/>
                </a:cubicBezTo>
                <a:lnTo>
                  <a:pt x="648000" y="1080394"/>
                </a:lnTo>
                <a:lnTo>
                  <a:pt x="0" y="864394"/>
                </a:lnTo>
                <a:lnTo>
                  <a:pt x="648000" y="648394"/>
                </a:lnTo>
                <a:lnTo>
                  <a:pt x="648000" y="288137"/>
                </a:lnTo>
                <a:cubicBezTo>
                  <a:pt x="648000" y="129003"/>
                  <a:pt x="777003" y="0"/>
                  <a:pt x="936137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825" dirty="0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="" xmlns:a16="http://schemas.microsoft.com/office/drawing/2014/main" id="{63482282-934D-438B-9388-B978BB71E267}"/>
              </a:ext>
            </a:extLst>
          </p:cNvPr>
          <p:cNvSpPr/>
          <p:nvPr userDrawn="1"/>
        </p:nvSpPr>
        <p:spPr>
          <a:xfrm>
            <a:off x="630010" y="1628789"/>
            <a:ext cx="6372281" cy="1728788"/>
          </a:xfrm>
          <a:custGeom>
            <a:avLst/>
            <a:gdLst>
              <a:gd name="connsiteX0" fmla="*/ 288137 w 8496375"/>
              <a:gd name="connsiteY0" fmla="*/ 0 h 1728788"/>
              <a:gd name="connsiteX1" fmla="*/ 7560238 w 8496375"/>
              <a:gd name="connsiteY1" fmla="*/ 0 h 1728788"/>
              <a:gd name="connsiteX2" fmla="*/ 7848375 w 8496375"/>
              <a:gd name="connsiteY2" fmla="*/ 288137 h 1728788"/>
              <a:gd name="connsiteX3" fmla="*/ 7848375 w 8496375"/>
              <a:gd name="connsiteY3" fmla="*/ 648394 h 1728788"/>
              <a:gd name="connsiteX4" fmla="*/ 8496375 w 8496375"/>
              <a:gd name="connsiteY4" fmla="*/ 864394 h 1728788"/>
              <a:gd name="connsiteX5" fmla="*/ 7848375 w 8496375"/>
              <a:gd name="connsiteY5" fmla="*/ 1080394 h 1728788"/>
              <a:gd name="connsiteX6" fmla="*/ 7848375 w 8496375"/>
              <a:gd name="connsiteY6" fmla="*/ 1440651 h 1728788"/>
              <a:gd name="connsiteX7" fmla="*/ 7560238 w 8496375"/>
              <a:gd name="connsiteY7" fmla="*/ 1728788 h 1728788"/>
              <a:gd name="connsiteX8" fmla="*/ 288137 w 8496375"/>
              <a:gd name="connsiteY8" fmla="*/ 1728788 h 1728788"/>
              <a:gd name="connsiteX9" fmla="*/ 0 w 8496375"/>
              <a:gd name="connsiteY9" fmla="*/ 1440651 h 1728788"/>
              <a:gd name="connsiteX10" fmla="*/ 0 w 8496375"/>
              <a:gd name="connsiteY10" fmla="*/ 288137 h 1728788"/>
              <a:gd name="connsiteX11" fmla="*/ 288137 w 8496375"/>
              <a:gd name="connsiteY11" fmla="*/ 0 h 1728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96375" h="1728788">
                <a:moveTo>
                  <a:pt x="288137" y="0"/>
                </a:moveTo>
                <a:lnTo>
                  <a:pt x="7560238" y="0"/>
                </a:lnTo>
                <a:cubicBezTo>
                  <a:pt x="7719372" y="0"/>
                  <a:pt x="7848375" y="129003"/>
                  <a:pt x="7848375" y="288137"/>
                </a:cubicBezTo>
                <a:lnTo>
                  <a:pt x="7848375" y="648394"/>
                </a:lnTo>
                <a:lnTo>
                  <a:pt x="8496375" y="864394"/>
                </a:lnTo>
                <a:lnTo>
                  <a:pt x="7848375" y="1080394"/>
                </a:lnTo>
                <a:lnTo>
                  <a:pt x="7848375" y="1440651"/>
                </a:lnTo>
                <a:cubicBezTo>
                  <a:pt x="7848375" y="1599785"/>
                  <a:pt x="7719372" y="1728788"/>
                  <a:pt x="7560238" y="1728788"/>
                </a:cubicBezTo>
                <a:lnTo>
                  <a:pt x="288137" y="1728788"/>
                </a:lnTo>
                <a:cubicBezTo>
                  <a:pt x="129003" y="1728788"/>
                  <a:pt x="0" y="1599785"/>
                  <a:pt x="0" y="1440651"/>
                </a:cubicBezTo>
                <a:lnTo>
                  <a:pt x="0" y="288137"/>
                </a:lnTo>
                <a:cubicBezTo>
                  <a:pt x="0" y="129003"/>
                  <a:pt x="129003" y="0"/>
                  <a:pt x="288137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825" dirty="0"/>
          </a:p>
        </p:txBody>
      </p:sp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C4CEDD8-ABEB-438D-B200-3B6D3B65AA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569" y="333375"/>
            <a:ext cx="8424863" cy="863599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4-4 </a:t>
            </a:r>
            <a:r>
              <a:rPr kumimoji="1" lang="ja-JP" altLang="en-US" dirty="0"/>
              <a:t>吹き出し（男性）＋吹き出し（女性）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2B17B47E-2CAA-4D2F-84B0-C36B9B4A91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8089852-B826-472F-AD6B-85E2F5D91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14" name="テキスト プレースホルダー 5">
            <a:extLst>
              <a:ext uri="{FF2B5EF4-FFF2-40B4-BE49-F238E27FC236}">
                <a16:creationId xmlns="" xmlns:a16="http://schemas.microsoft.com/office/drawing/2014/main" id="{BEA5F42A-265A-475E-8A4D-DF70479538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00150" y="1989183"/>
            <a:ext cx="5346000" cy="100800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6" name="図プレースホルダー 15">
            <a:extLst>
              <a:ext uri="{FF2B5EF4-FFF2-40B4-BE49-F238E27FC236}">
                <a16:creationId xmlns="" xmlns:a16="http://schemas.microsoft.com/office/drawing/2014/main" id="{7E89C762-E2DB-4F9C-812D-969915F6A09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09990" y="1557368"/>
            <a:ext cx="1404000" cy="1871633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1" name="テキスト プレースホルダー 5">
            <a:extLst>
              <a:ext uri="{FF2B5EF4-FFF2-40B4-BE49-F238E27FC236}">
                <a16:creationId xmlns="" xmlns:a16="http://schemas.microsoft.com/office/drawing/2014/main" id="{2530A8D5-AEE7-40B1-ACCA-0D604090B5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897850" y="4221208"/>
            <a:ext cx="5346000" cy="100800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32" name="図プレースホルダー 15">
            <a:extLst>
              <a:ext uri="{FF2B5EF4-FFF2-40B4-BE49-F238E27FC236}">
                <a16:creationId xmlns="" xmlns:a16="http://schemas.microsoft.com/office/drawing/2014/main" id="{841650D5-80E7-4FA1-AA84-7F56F0E89BE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9166" y="3789394"/>
            <a:ext cx="1404000" cy="1871631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9935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1281" userDrawn="1">
          <p15:clr>
            <a:srgbClr val="9FCC3B"/>
          </p15:clr>
        </p15:guide>
        <p15:guide id="6" pos="4479" userDrawn="1">
          <p15:clr>
            <a:srgbClr val="9FCC3B"/>
          </p15:clr>
        </p15:guide>
        <p15:guide id="11" orient="horz" pos="4320" userDrawn="1">
          <p15:clr>
            <a:srgbClr val="9FCC3B"/>
          </p15:clr>
        </p15:guide>
        <p15:guide id="12" orient="horz" pos="2387" userDrawn="1">
          <p15:clr>
            <a:srgbClr val="9FCC3B"/>
          </p15:clr>
        </p15:guide>
        <p15:guide id="13" orient="horz" pos="2160" userDrawn="1">
          <p15:clr>
            <a:srgbClr val="9FCC3B"/>
          </p15:clr>
        </p15:guide>
        <p15:guide id="14" orient="horz" pos="981" userDrawn="1">
          <p15:clr>
            <a:srgbClr val="9FCC3B"/>
          </p15:clr>
        </p15:guide>
        <p15:guide id="15" orient="horz" pos="3566" userDrawn="1">
          <p15:clr>
            <a:srgbClr val="9FCC3B"/>
          </p15:clr>
        </p15:guide>
        <p15:guide id="16" pos="397" userDrawn="1">
          <p15:clr>
            <a:srgbClr val="9FCC3B"/>
          </p15:clr>
        </p15:guide>
        <p15:guide id="17" pos="5363" userDrawn="1">
          <p15:clr>
            <a:srgbClr val="9FCC3B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5 h3＋吹き出し（女性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フリーフォーム: 図形 10">
            <a:extLst>
              <a:ext uri="{FF2B5EF4-FFF2-40B4-BE49-F238E27FC236}">
                <a16:creationId xmlns="" xmlns:a16="http://schemas.microsoft.com/office/drawing/2014/main" id="{ECBB9293-AB0C-4F05-993A-E5526352B346}"/>
              </a:ext>
            </a:extLst>
          </p:cNvPr>
          <p:cNvSpPr/>
          <p:nvPr userDrawn="1"/>
        </p:nvSpPr>
        <p:spPr>
          <a:xfrm>
            <a:off x="2358403" y="2636838"/>
            <a:ext cx="6155756" cy="2736850"/>
          </a:xfrm>
          <a:custGeom>
            <a:avLst/>
            <a:gdLst>
              <a:gd name="connsiteX0" fmla="*/ 1104150 w 8207674"/>
              <a:gd name="connsiteY0" fmla="*/ 0 h 2736850"/>
              <a:gd name="connsiteX1" fmla="*/ 7751523 w 8207674"/>
              <a:gd name="connsiteY1" fmla="*/ 0 h 2736850"/>
              <a:gd name="connsiteX2" fmla="*/ 8207674 w 8207674"/>
              <a:gd name="connsiteY2" fmla="*/ 456151 h 2736850"/>
              <a:gd name="connsiteX3" fmla="*/ 8207674 w 8207674"/>
              <a:gd name="connsiteY3" fmla="*/ 2280699 h 2736850"/>
              <a:gd name="connsiteX4" fmla="*/ 7751523 w 8207674"/>
              <a:gd name="connsiteY4" fmla="*/ 2736850 h 2736850"/>
              <a:gd name="connsiteX5" fmla="*/ 1104150 w 8207674"/>
              <a:gd name="connsiteY5" fmla="*/ 2736850 h 2736850"/>
              <a:gd name="connsiteX6" fmla="*/ 647999 w 8207674"/>
              <a:gd name="connsiteY6" fmla="*/ 2280699 h 2736850"/>
              <a:gd name="connsiteX7" fmla="*/ 647999 w 8207674"/>
              <a:gd name="connsiteY7" fmla="*/ 1584425 h 2736850"/>
              <a:gd name="connsiteX8" fmla="*/ 0 w 8207674"/>
              <a:gd name="connsiteY8" fmla="*/ 1368425 h 2736850"/>
              <a:gd name="connsiteX9" fmla="*/ 647999 w 8207674"/>
              <a:gd name="connsiteY9" fmla="*/ 1152426 h 2736850"/>
              <a:gd name="connsiteX10" fmla="*/ 647999 w 8207674"/>
              <a:gd name="connsiteY10" fmla="*/ 456151 h 2736850"/>
              <a:gd name="connsiteX11" fmla="*/ 1104150 w 8207674"/>
              <a:gd name="connsiteY11" fmla="*/ 0 h 273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07674" h="2736850">
                <a:moveTo>
                  <a:pt x="1104150" y="0"/>
                </a:moveTo>
                <a:lnTo>
                  <a:pt x="7751523" y="0"/>
                </a:lnTo>
                <a:cubicBezTo>
                  <a:pt x="8003448" y="0"/>
                  <a:pt x="8207674" y="204226"/>
                  <a:pt x="8207674" y="456151"/>
                </a:cubicBezTo>
                <a:lnTo>
                  <a:pt x="8207674" y="2280699"/>
                </a:lnTo>
                <a:cubicBezTo>
                  <a:pt x="8207674" y="2532624"/>
                  <a:pt x="8003448" y="2736850"/>
                  <a:pt x="7751523" y="2736850"/>
                </a:cubicBezTo>
                <a:lnTo>
                  <a:pt x="1104150" y="2736850"/>
                </a:lnTo>
                <a:cubicBezTo>
                  <a:pt x="852225" y="2736850"/>
                  <a:pt x="647999" y="2532624"/>
                  <a:pt x="647999" y="2280699"/>
                </a:cubicBezTo>
                <a:lnTo>
                  <a:pt x="647999" y="1584425"/>
                </a:lnTo>
                <a:lnTo>
                  <a:pt x="0" y="1368425"/>
                </a:lnTo>
                <a:lnTo>
                  <a:pt x="647999" y="1152426"/>
                </a:lnTo>
                <a:lnTo>
                  <a:pt x="647999" y="456151"/>
                </a:lnTo>
                <a:cubicBezTo>
                  <a:pt x="647999" y="204226"/>
                  <a:pt x="852225" y="0"/>
                  <a:pt x="1104150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825" dirty="0"/>
          </a:p>
        </p:txBody>
      </p:sp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C4CEDD8-ABEB-438D-B200-3B6D3B65AA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4-5 h3</a:t>
            </a:r>
            <a:r>
              <a:rPr kumimoji="1" lang="ja-JP" altLang="en-US" dirty="0"/>
              <a:t>＋吹き出し（女性）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2B17B47E-2CAA-4D2F-84B0-C36B9B4A91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8089852-B826-472F-AD6B-85E2F5D91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13" name="テキスト プレースホルダー 5">
            <a:extLst>
              <a:ext uri="{FF2B5EF4-FFF2-40B4-BE49-F238E27FC236}">
                <a16:creationId xmlns="" xmlns:a16="http://schemas.microsoft.com/office/drawing/2014/main" id="{2A082CDB-498A-47BD-90FC-5D4827297B8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14281" y="2997263"/>
            <a:ext cx="5130000" cy="201600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4" name="図プレースホルダー 15">
            <a:extLst>
              <a:ext uri="{FF2B5EF4-FFF2-40B4-BE49-F238E27FC236}">
                <a16:creationId xmlns="" xmlns:a16="http://schemas.microsoft.com/office/drawing/2014/main" id="{ABB680F1-F8BD-49D9-A9C8-755B4ADB2C6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9841" y="3213688"/>
            <a:ext cx="1620000" cy="21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5">
            <a:extLst>
              <a:ext uri="{FF2B5EF4-FFF2-40B4-BE49-F238E27FC236}">
                <a16:creationId xmlns="" xmlns:a16="http://schemas.microsoft.com/office/drawing/2014/main" id="{6DA8C945-1773-45A2-973C-DC59A4DF23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569" y="1412876"/>
            <a:ext cx="8424862" cy="612000"/>
          </a:xfrm>
          <a:ln>
            <a:noFill/>
          </a:ln>
        </p:spPr>
        <p:txBody>
          <a:bodyPr lIns="0" tIns="72000" rIns="0" bIns="0" anchor="ctr">
            <a:norm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2250" b="1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215314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18" userDrawn="1">
          <p15:clr>
            <a:srgbClr val="9FCC3B"/>
          </p15:clr>
        </p15:guide>
        <p15:guide id="4" orient="horz" pos="2024" userDrawn="1">
          <p15:clr>
            <a:srgbClr val="9FCC3B"/>
          </p15:clr>
        </p15:guide>
        <p15:guide id="5" orient="horz" pos="3385" userDrawn="1">
          <p15:clr>
            <a:srgbClr val="9FCC3B"/>
          </p15:clr>
        </p15:guide>
        <p15:guide id="6" pos="397" userDrawn="1">
          <p15:clr>
            <a:srgbClr val="9FCC3B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6 h3＋吹き出し（男性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フリーフォーム: 図形 10">
            <a:extLst>
              <a:ext uri="{FF2B5EF4-FFF2-40B4-BE49-F238E27FC236}">
                <a16:creationId xmlns="" xmlns:a16="http://schemas.microsoft.com/office/drawing/2014/main" id="{DFEA4068-5F81-47D2-807F-06BCFF53E341}"/>
              </a:ext>
            </a:extLst>
          </p:cNvPr>
          <p:cNvSpPr/>
          <p:nvPr userDrawn="1"/>
        </p:nvSpPr>
        <p:spPr>
          <a:xfrm>
            <a:off x="629841" y="2636838"/>
            <a:ext cx="6155418" cy="2736850"/>
          </a:xfrm>
          <a:custGeom>
            <a:avLst/>
            <a:gdLst>
              <a:gd name="connsiteX0" fmla="*/ 456151 w 8207224"/>
              <a:gd name="connsiteY0" fmla="*/ 0 h 2736850"/>
              <a:gd name="connsiteX1" fmla="*/ 7103073 w 8207224"/>
              <a:gd name="connsiteY1" fmla="*/ 0 h 2736850"/>
              <a:gd name="connsiteX2" fmla="*/ 7559224 w 8207224"/>
              <a:gd name="connsiteY2" fmla="*/ 456151 h 2736850"/>
              <a:gd name="connsiteX3" fmla="*/ 7559224 w 8207224"/>
              <a:gd name="connsiteY3" fmla="*/ 1152425 h 2736850"/>
              <a:gd name="connsiteX4" fmla="*/ 8207224 w 8207224"/>
              <a:gd name="connsiteY4" fmla="*/ 1368425 h 2736850"/>
              <a:gd name="connsiteX5" fmla="*/ 7559224 w 8207224"/>
              <a:gd name="connsiteY5" fmla="*/ 1584425 h 2736850"/>
              <a:gd name="connsiteX6" fmla="*/ 7559224 w 8207224"/>
              <a:gd name="connsiteY6" fmla="*/ 2280699 h 2736850"/>
              <a:gd name="connsiteX7" fmla="*/ 7103073 w 8207224"/>
              <a:gd name="connsiteY7" fmla="*/ 2736850 h 2736850"/>
              <a:gd name="connsiteX8" fmla="*/ 456151 w 8207224"/>
              <a:gd name="connsiteY8" fmla="*/ 2736850 h 2736850"/>
              <a:gd name="connsiteX9" fmla="*/ 0 w 8207224"/>
              <a:gd name="connsiteY9" fmla="*/ 2280699 h 2736850"/>
              <a:gd name="connsiteX10" fmla="*/ 0 w 8207224"/>
              <a:gd name="connsiteY10" fmla="*/ 456151 h 2736850"/>
              <a:gd name="connsiteX11" fmla="*/ 456151 w 8207224"/>
              <a:gd name="connsiteY11" fmla="*/ 0 h 273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07224" h="2736850">
                <a:moveTo>
                  <a:pt x="456151" y="0"/>
                </a:moveTo>
                <a:lnTo>
                  <a:pt x="7103073" y="0"/>
                </a:lnTo>
                <a:cubicBezTo>
                  <a:pt x="7354998" y="0"/>
                  <a:pt x="7559224" y="204226"/>
                  <a:pt x="7559224" y="456151"/>
                </a:cubicBezTo>
                <a:lnTo>
                  <a:pt x="7559224" y="1152425"/>
                </a:lnTo>
                <a:lnTo>
                  <a:pt x="8207224" y="1368425"/>
                </a:lnTo>
                <a:lnTo>
                  <a:pt x="7559224" y="1584425"/>
                </a:lnTo>
                <a:lnTo>
                  <a:pt x="7559224" y="2280699"/>
                </a:lnTo>
                <a:cubicBezTo>
                  <a:pt x="7559224" y="2532624"/>
                  <a:pt x="7354998" y="2736850"/>
                  <a:pt x="7103073" y="2736850"/>
                </a:cubicBezTo>
                <a:lnTo>
                  <a:pt x="456151" y="2736850"/>
                </a:lnTo>
                <a:cubicBezTo>
                  <a:pt x="204226" y="2736850"/>
                  <a:pt x="0" y="2532624"/>
                  <a:pt x="0" y="2280699"/>
                </a:cubicBezTo>
                <a:lnTo>
                  <a:pt x="0" y="456151"/>
                </a:lnTo>
                <a:cubicBezTo>
                  <a:pt x="0" y="204226"/>
                  <a:pt x="204226" y="0"/>
                  <a:pt x="456151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825" dirty="0"/>
          </a:p>
        </p:txBody>
      </p:sp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C4CEDD8-ABEB-438D-B200-3B6D3B65AA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4-6 h3</a:t>
            </a:r>
            <a:r>
              <a:rPr kumimoji="1" lang="ja-JP" altLang="en-US" dirty="0"/>
              <a:t>＋吹き出し（男性）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2B17B47E-2CAA-4D2F-84B0-C36B9B4A91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8089852-B826-472F-AD6B-85E2F5D91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13" name="テキスト プレースホルダー 5">
            <a:extLst>
              <a:ext uri="{FF2B5EF4-FFF2-40B4-BE49-F238E27FC236}">
                <a16:creationId xmlns="" xmlns:a16="http://schemas.microsoft.com/office/drawing/2014/main" id="{2A082CDB-498A-47BD-90FC-5D4827297B8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9550" y="2997263"/>
            <a:ext cx="5130000" cy="201600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4" name="図プレースホルダー 15">
            <a:extLst>
              <a:ext uri="{FF2B5EF4-FFF2-40B4-BE49-F238E27FC236}">
                <a16:creationId xmlns="" xmlns:a16="http://schemas.microsoft.com/office/drawing/2014/main" id="{ABB680F1-F8BD-49D9-A9C8-755B4ADB2C6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893822" y="3213688"/>
            <a:ext cx="1620000" cy="21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5">
            <a:extLst>
              <a:ext uri="{FF2B5EF4-FFF2-40B4-BE49-F238E27FC236}">
                <a16:creationId xmlns="" xmlns:a16="http://schemas.microsoft.com/office/drawing/2014/main" id="{991BDB9B-A656-4D2B-A694-26591083EFD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569" y="1412876"/>
            <a:ext cx="8424862" cy="612000"/>
          </a:xfrm>
          <a:ln>
            <a:noFill/>
          </a:ln>
        </p:spPr>
        <p:txBody>
          <a:bodyPr lIns="0" tIns="72000" rIns="0" bIns="0" anchor="ctr">
            <a:norm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2250" b="1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283985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343" userDrawn="1">
          <p15:clr>
            <a:srgbClr val="9FCC3B"/>
          </p15:clr>
        </p15:guide>
        <p15:guide id="4" orient="horz" pos="2024" userDrawn="1">
          <p15:clr>
            <a:srgbClr val="9FCC3B"/>
          </p15:clr>
        </p15:guide>
        <p15:guide id="5" orient="horz" pos="3385" userDrawn="1">
          <p15:clr>
            <a:srgbClr val="9FCC3B"/>
          </p15:clr>
        </p15:guide>
        <p15:guide id="6" pos="5363" userDrawn="1">
          <p15:clr>
            <a:srgbClr val="9FCC3B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7 h3＋吹き出し（女性）＋吹き出し（男性）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フリーフォーム: 図形 17">
            <a:extLst>
              <a:ext uri="{FF2B5EF4-FFF2-40B4-BE49-F238E27FC236}">
                <a16:creationId xmlns="" xmlns:a16="http://schemas.microsoft.com/office/drawing/2014/main" id="{D6BF329A-A1B1-4E76-AA5E-12FB35A03534}"/>
              </a:ext>
            </a:extLst>
          </p:cNvPr>
          <p:cNvSpPr/>
          <p:nvPr userDrawn="1"/>
        </p:nvSpPr>
        <p:spPr>
          <a:xfrm>
            <a:off x="629840" y="4257676"/>
            <a:ext cx="6587954" cy="1223963"/>
          </a:xfrm>
          <a:custGeom>
            <a:avLst/>
            <a:gdLst>
              <a:gd name="connsiteX0" fmla="*/ 203998 w 8783938"/>
              <a:gd name="connsiteY0" fmla="*/ 0 h 1223963"/>
              <a:gd name="connsiteX1" fmla="*/ 7931940 w 8783938"/>
              <a:gd name="connsiteY1" fmla="*/ 0 h 1223963"/>
              <a:gd name="connsiteX2" fmla="*/ 8135938 w 8783938"/>
              <a:gd name="connsiteY2" fmla="*/ 203998 h 1223963"/>
              <a:gd name="connsiteX3" fmla="*/ 8135938 w 8783938"/>
              <a:gd name="connsiteY3" fmla="*/ 395981 h 1223963"/>
              <a:gd name="connsiteX4" fmla="*/ 8783938 w 8783938"/>
              <a:gd name="connsiteY4" fmla="*/ 611981 h 1223963"/>
              <a:gd name="connsiteX5" fmla="*/ 8135938 w 8783938"/>
              <a:gd name="connsiteY5" fmla="*/ 827981 h 1223963"/>
              <a:gd name="connsiteX6" fmla="*/ 8135938 w 8783938"/>
              <a:gd name="connsiteY6" fmla="*/ 1019965 h 1223963"/>
              <a:gd name="connsiteX7" fmla="*/ 7931940 w 8783938"/>
              <a:gd name="connsiteY7" fmla="*/ 1223963 h 1223963"/>
              <a:gd name="connsiteX8" fmla="*/ 203998 w 8783938"/>
              <a:gd name="connsiteY8" fmla="*/ 1223963 h 1223963"/>
              <a:gd name="connsiteX9" fmla="*/ 0 w 8783938"/>
              <a:gd name="connsiteY9" fmla="*/ 1019965 h 1223963"/>
              <a:gd name="connsiteX10" fmla="*/ 0 w 8783938"/>
              <a:gd name="connsiteY10" fmla="*/ 203998 h 1223963"/>
              <a:gd name="connsiteX11" fmla="*/ 203998 w 8783938"/>
              <a:gd name="connsiteY11" fmla="*/ 0 h 122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83938" h="1223963">
                <a:moveTo>
                  <a:pt x="203998" y="0"/>
                </a:moveTo>
                <a:lnTo>
                  <a:pt x="7931940" y="0"/>
                </a:lnTo>
                <a:cubicBezTo>
                  <a:pt x="8044605" y="0"/>
                  <a:pt x="8135938" y="91333"/>
                  <a:pt x="8135938" y="203998"/>
                </a:cubicBezTo>
                <a:lnTo>
                  <a:pt x="8135938" y="395981"/>
                </a:lnTo>
                <a:lnTo>
                  <a:pt x="8783938" y="611981"/>
                </a:lnTo>
                <a:lnTo>
                  <a:pt x="8135938" y="827981"/>
                </a:lnTo>
                <a:lnTo>
                  <a:pt x="8135938" y="1019965"/>
                </a:lnTo>
                <a:cubicBezTo>
                  <a:pt x="8135938" y="1132630"/>
                  <a:pt x="8044605" y="1223963"/>
                  <a:pt x="7931940" y="1223963"/>
                </a:cubicBezTo>
                <a:lnTo>
                  <a:pt x="203998" y="1223963"/>
                </a:lnTo>
                <a:cubicBezTo>
                  <a:pt x="91333" y="1223963"/>
                  <a:pt x="0" y="1132630"/>
                  <a:pt x="0" y="1019965"/>
                </a:cubicBezTo>
                <a:lnTo>
                  <a:pt x="0" y="203998"/>
                </a:lnTo>
                <a:cubicBezTo>
                  <a:pt x="0" y="91333"/>
                  <a:pt x="91333" y="0"/>
                  <a:pt x="203998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825" dirty="0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="" xmlns:a16="http://schemas.microsoft.com/office/drawing/2014/main" id="{06180AD4-0AA3-4421-B3E2-2199ACF63839}"/>
              </a:ext>
            </a:extLst>
          </p:cNvPr>
          <p:cNvSpPr/>
          <p:nvPr userDrawn="1"/>
        </p:nvSpPr>
        <p:spPr>
          <a:xfrm>
            <a:off x="1926207" y="2528889"/>
            <a:ext cx="6587954" cy="1223961"/>
          </a:xfrm>
          <a:custGeom>
            <a:avLst/>
            <a:gdLst>
              <a:gd name="connsiteX0" fmla="*/ 851998 w 8783938"/>
              <a:gd name="connsiteY0" fmla="*/ 0 h 1223961"/>
              <a:gd name="connsiteX1" fmla="*/ 8579940 w 8783938"/>
              <a:gd name="connsiteY1" fmla="*/ 0 h 1223961"/>
              <a:gd name="connsiteX2" fmla="*/ 8783938 w 8783938"/>
              <a:gd name="connsiteY2" fmla="*/ 203998 h 1223961"/>
              <a:gd name="connsiteX3" fmla="*/ 8783938 w 8783938"/>
              <a:gd name="connsiteY3" fmla="*/ 1019963 h 1223961"/>
              <a:gd name="connsiteX4" fmla="*/ 8579940 w 8783938"/>
              <a:gd name="connsiteY4" fmla="*/ 1223961 h 1223961"/>
              <a:gd name="connsiteX5" fmla="*/ 851998 w 8783938"/>
              <a:gd name="connsiteY5" fmla="*/ 1223961 h 1223961"/>
              <a:gd name="connsiteX6" fmla="*/ 648000 w 8783938"/>
              <a:gd name="connsiteY6" fmla="*/ 1019963 h 1223961"/>
              <a:gd name="connsiteX7" fmla="*/ 648000 w 8783938"/>
              <a:gd name="connsiteY7" fmla="*/ 827981 h 1223961"/>
              <a:gd name="connsiteX8" fmla="*/ 0 w 8783938"/>
              <a:gd name="connsiteY8" fmla="*/ 611981 h 1223961"/>
              <a:gd name="connsiteX9" fmla="*/ 648000 w 8783938"/>
              <a:gd name="connsiteY9" fmla="*/ 395981 h 1223961"/>
              <a:gd name="connsiteX10" fmla="*/ 648000 w 8783938"/>
              <a:gd name="connsiteY10" fmla="*/ 203998 h 1223961"/>
              <a:gd name="connsiteX11" fmla="*/ 851998 w 8783938"/>
              <a:gd name="connsiteY11" fmla="*/ 0 h 1223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83938" h="1223961">
                <a:moveTo>
                  <a:pt x="851998" y="0"/>
                </a:moveTo>
                <a:lnTo>
                  <a:pt x="8579940" y="0"/>
                </a:lnTo>
                <a:cubicBezTo>
                  <a:pt x="8692605" y="0"/>
                  <a:pt x="8783938" y="91333"/>
                  <a:pt x="8783938" y="203998"/>
                </a:cubicBezTo>
                <a:lnTo>
                  <a:pt x="8783938" y="1019963"/>
                </a:lnTo>
                <a:cubicBezTo>
                  <a:pt x="8783938" y="1132628"/>
                  <a:pt x="8692605" y="1223961"/>
                  <a:pt x="8579940" y="1223961"/>
                </a:cubicBezTo>
                <a:lnTo>
                  <a:pt x="851998" y="1223961"/>
                </a:lnTo>
                <a:cubicBezTo>
                  <a:pt x="739333" y="1223961"/>
                  <a:pt x="648000" y="1132628"/>
                  <a:pt x="648000" y="1019963"/>
                </a:cubicBezTo>
                <a:lnTo>
                  <a:pt x="648000" y="827981"/>
                </a:lnTo>
                <a:lnTo>
                  <a:pt x="0" y="611981"/>
                </a:lnTo>
                <a:lnTo>
                  <a:pt x="648000" y="395981"/>
                </a:lnTo>
                <a:lnTo>
                  <a:pt x="648000" y="203998"/>
                </a:lnTo>
                <a:cubicBezTo>
                  <a:pt x="648000" y="91333"/>
                  <a:pt x="739333" y="0"/>
                  <a:pt x="851998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825" dirty="0"/>
          </a:p>
        </p:txBody>
      </p:sp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C4CEDD8-ABEB-438D-B200-3B6D3B65AA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4-7 h3</a:t>
            </a:r>
            <a:r>
              <a:rPr kumimoji="1" lang="ja-JP" altLang="en-US" dirty="0"/>
              <a:t>＋吹き出し（女性）＋吹き出し（男性）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2B17B47E-2CAA-4D2F-84B0-C36B9B4A91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8089852-B826-472F-AD6B-85E2F5D91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13" name="テキスト プレースホルダー 5">
            <a:extLst>
              <a:ext uri="{FF2B5EF4-FFF2-40B4-BE49-F238E27FC236}">
                <a16:creationId xmlns="" xmlns:a16="http://schemas.microsoft.com/office/drawing/2014/main" id="{2A082CDB-498A-47BD-90FC-5D4827297B8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82184" y="2888868"/>
            <a:ext cx="5562000" cy="504000"/>
          </a:xfrm>
        </p:spPr>
        <p:txBody>
          <a:bodyPr tIns="72000" anchor="ctr"/>
          <a:lstStyle>
            <a:lvl1pPr algn="ctr">
              <a:lnSpc>
                <a:spcPct val="100000"/>
              </a:lnSpc>
              <a:defRPr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4" name="図プレースホルダー 15">
            <a:extLst>
              <a:ext uri="{FF2B5EF4-FFF2-40B4-BE49-F238E27FC236}">
                <a16:creationId xmlns="" xmlns:a16="http://schemas.microsoft.com/office/drawing/2014/main" id="{ABB680F1-F8BD-49D9-A9C8-755B4ADB2C6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9840" y="2349500"/>
            <a:ext cx="1188000" cy="1584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2" name="テキスト プレースホルダー 5">
            <a:extLst>
              <a:ext uri="{FF2B5EF4-FFF2-40B4-BE49-F238E27FC236}">
                <a16:creationId xmlns="" xmlns:a16="http://schemas.microsoft.com/office/drawing/2014/main" id="{EBA9428F-173C-48C6-B508-C90E84B0DF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9817" y="4617656"/>
            <a:ext cx="5562000" cy="504000"/>
          </a:xfrm>
        </p:spPr>
        <p:txBody>
          <a:bodyPr tIns="72000" anchor="ctr"/>
          <a:lstStyle>
            <a:lvl1pPr algn="ctr">
              <a:lnSpc>
                <a:spcPct val="100000"/>
              </a:lnSpc>
              <a:defRPr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23" name="図プレースホルダー 15">
            <a:extLst>
              <a:ext uri="{FF2B5EF4-FFF2-40B4-BE49-F238E27FC236}">
                <a16:creationId xmlns="" xmlns:a16="http://schemas.microsoft.com/office/drawing/2014/main" id="{EA55D978-4715-4CEA-B629-BDA8FD52B4F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26160" y="4076701"/>
            <a:ext cx="1188000" cy="1584324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2" name="テキスト プレースホルダー 5">
            <a:extLst>
              <a:ext uri="{FF2B5EF4-FFF2-40B4-BE49-F238E27FC236}">
                <a16:creationId xmlns="" xmlns:a16="http://schemas.microsoft.com/office/drawing/2014/main" id="{A6C40C6F-F809-48FB-A979-B0B2DC746F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569" y="1412876"/>
            <a:ext cx="8424862" cy="612000"/>
          </a:xfrm>
          <a:ln>
            <a:noFill/>
          </a:ln>
        </p:spPr>
        <p:txBody>
          <a:bodyPr lIns="0" tIns="72000" rIns="0" bIns="0" anchor="ctr">
            <a:norm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2250" b="1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944830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363" userDrawn="1">
          <p15:clr>
            <a:srgbClr val="9FCC3B"/>
          </p15:clr>
        </p15:guide>
        <p15:guide id="5" pos="4615" userDrawn="1">
          <p15:clr>
            <a:srgbClr val="9FCC3B"/>
          </p15:clr>
        </p15:guide>
        <p15:guide id="25" orient="horz" pos="1480" userDrawn="1">
          <p15:clr>
            <a:srgbClr val="9FCC3B"/>
          </p15:clr>
        </p15:guide>
        <p15:guide id="26" pos="1145" userDrawn="1">
          <p15:clr>
            <a:srgbClr val="9FCC3B"/>
          </p15:clr>
        </p15:guide>
        <p15:guide id="27" pos="397" userDrawn="1">
          <p15:clr>
            <a:srgbClr val="9FCC3B"/>
          </p15:clr>
        </p15:guide>
        <p15:guide id="29" orient="horz" pos="2568" userDrawn="1">
          <p15:clr>
            <a:srgbClr val="9FCC3B"/>
          </p15:clr>
        </p15:guide>
        <p15:guide id="30" orient="horz" pos="3566" userDrawn="1">
          <p15:clr>
            <a:srgbClr val="9FCC3B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8 h3＋吹き出し（男性）＋吹き出し（女性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フリーフォーム: 図形 17">
            <a:extLst>
              <a:ext uri="{FF2B5EF4-FFF2-40B4-BE49-F238E27FC236}">
                <a16:creationId xmlns="" xmlns:a16="http://schemas.microsoft.com/office/drawing/2014/main" id="{4867408C-4EA0-4C4F-8814-EA4F464C4C90}"/>
              </a:ext>
            </a:extLst>
          </p:cNvPr>
          <p:cNvSpPr/>
          <p:nvPr userDrawn="1"/>
        </p:nvSpPr>
        <p:spPr>
          <a:xfrm>
            <a:off x="1926207" y="4257676"/>
            <a:ext cx="6587954" cy="1223963"/>
          </a:xfrm>
          <a:custGeom>
            <a:avLst/>
            <a:gdLst>
              <a:gd name="connsiteX0" fmla="*/ 851998 w 8783938"/>
              <a:gd name="connsiteY0" fmla="*/ 0 h 1223963"/>
              <a:gd name="connsiteX1" fmla="*/ 8579940 w 8783938"/>
              <a:gd name="connsiteY1" fmla="*/ 0 h 1223963"/>
              <a:gd name="connsiteX2" fmla="*/ 8783938 w 8783938"/>
              <a:gd name="connsiteY2" fmla="*/ 203998 h 1223963"/>
              <a:gd name="connsiteX3" fmla="*/ 8783938 w 8783938"/>
              <a:gd name="connsiteY3" fmla="*/ 1019965 h 1223963"/>
              <a:gd name="connsiteX4" fmla="*/ 8579940 w 8783938"/>
              <a:gd name="connsiteY4" fmla="*/ 1223963 h 1223963"/>
              <a:gd name="connsiteX5" fmla="*/ 851998 w 8783938"/>
              <a:gd name="connsiteY5" fmla="*/ 1223963 h 1223963"/>
              <a:gd name="connsiteX6" fmla="*/ 648000 w 8783938"/>
              <a:gd name="connsiteY6" fmla="*/ 1019965 h 1223963"/>
              <a:gd name="connsiteX7" fmla="*/ 648000 w 8783938"/>
              <a:gd name="connsiteY7" fmla="*/ 827981 h 1223963"/>
              <a:gd name="connsiteX8" fmla="*/ 0 w 8783938"/>
              <a:gd name="connsiteY8" fmla="*/ 611981 h 1223963"/>
              <a:gd name="connsiteX9" fmla="*/ 648000 w 8783938"/>
              <a:gd name="connsiteY9" fmla="*/ 395981 h 1223963"/>
              <a:gd name="connsiteX10" fmla="*/ 648000 w 8783938"/>
              <a:gd name="connsiteY10" fmla="*/ 203998 h 1223963"/>
              <a:gd name="connsiteX11" fmla="*/ 851998 w 8783938"/>
              <a:gd name="connsiteY11" fmla="*/ 0 h 122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83938" h="1223963">
                <a:moveTo>
                  <a:pt x="851998" y="0"/>
                </a:moveTo>
                <a:lnTo>
                  <a:pt x="8579940" y="0"/>
                </a:lnTo>
                <a:cubicBezTo>
                  <a:pt x="8692605" y="0"/>
                  <a:pt x="8783938" y="91333"/>
                  <a:pt x="8783938" y="203998"/>
                </a:cubicBezTo>
                <a:lnTo>
                  <a:pt x="8783938" y="1019965"/>
                </a:lnTo>
                <a:cubicBezTo>
                  <a:pt x="8783938" y="1132630"/>
                  <a:pt x="8692605" y="1223963"/>
                  <a:pt x="8579940" y="1223963"/>
                </a:cubicBezTo>
                <a:lnTo>
                  <a:pt x="851998" y="1223963"/>
                </a:lnTo>
                <a:cubicBezTo>
                  <a:pt x="739333" y="1223963"/>
                  <a:pt x="648000" y="1132630"/>
                  <a:pt x="648000" y="1019965"/>
                </a:cubicBezTo>
                <a:lnTo>
                  <a:pt x="648000" y="827981"/>
                </a:lnTo>
                <a:lnTo>
                  <a:pt x="0" y="611981"/>
                </a:lnTo>
                <a:lnTo>
                  <a:pt x="648000" y="395981"/>
                </a:lnTo>
                <a:lnTo>
                  <a:pt x="648000" y="203998"/>
                </a:lnTo>
                <a:cubicBezTo>
                  <a:pt x="648000" y="91333"/>
                  <a:pt x="739333" y="0"/>
                  <a:pt x="851998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825" dirty="0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="" xmlns:a16="http://schemas.microsoft.com/office/drawing/2014/main" id="{EB7C16EA-CBFD-44C5-8E2D-444793BB6A48}"/>
              </a:ext>
            </a:extLst>
          </p:cNvPr>
          <p:cNvSpPr/>
          <p:nvPr userDrawn="1"/>
        </p:nvSpPr>
        <p:spPr>
          <a:xfrm>
            <a:off x="629840" y="2528889"/>
            <a:ext cx="6587954" cy="1223961"/>
          </a:xfrm>
          <a:custGeom>
            <a:avLst/>
            <a:gdLst>
              <a:gd name="connsiteX0" fmla="*/ 203998 w 8783938"/>
              <a:gd name="connsiteY0" fmla="*/ 0 h 1223961"/>
              <a:gd name="connsiteX1" fmla="*/ 7931940 w 8783938"/>
              <a:gd name="connsiteY1" fmla="*/ 0 h 1223961"/>
              <a:gd name="connsiteX2" fmla="*/ 8135938 w 8783938"/>
              <a:gd name="connsiteY2" fmla="*/ 203998 h 1223961"/>
              <a:gd name="connsiteX3" fmla="*/ 8135938 w 8783938"/>
              <a:gd name="connsiteY3" fmla="*/ 395980 h 1223961"/>
              <a:gd name="connsiteX4" fmla="*/ 8783938 w 8783938"/>
              <a:gd name="connsiteY4" fmla="*/ 611980 h 1223961"/>
              <a:gd name="connsiteX5" fmla="*/ 8135938 w 8783938"/>
              <a:gd name="connsiteY5" fmla="*/ 827980 h 1223961"/>
              <a:gd name="connsiteX6" fmla="*/ 8135938 w 8783938"/>
              <a:gd name="connsiteY6" fmla="*/ 1019963 h 1223961"/>
              <a:gd name="connsiteX7" fmla="*/ 7931940 w 8783938"/>
              <a:gd name="connsiteY7" fmla="*/ 1223961 h 1223961"/>
              <a:gd name="connsiteX8" fmla="*/ 203998 w 8783938"/>
              <a:gd name="connsiteY8" fmla="*/ 1223961 h 1223961"/>
              <a:gd name="connsiteX9" fmla="*/ 0 w 8783938"/>
              <a:gd name="connsiteY9" fmla="*/ 1019963 h 1223961"/>
              <a:gd name="connsiteX10" fmla="*/ 0 w 8783938"/>
              <a:gd name="connsiteY10" fmla="*/ 203998 h 1223961"/>
              <a:gd name="connsiteX11" fmla="*/ 203998 w 8783938"/>
              <a:gd name="connsiteY11" fmla="*/ 0 h 1223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83938" h="1223961">
                <a:moveTo>
                  <a:pt x="203998" y="0"/>
                </a:moveTo>
                <a:lnTo>
                  <a:pt x="7931940" y="0"/>
                </a:lnTo>
                <a:cubicBezTo>
                  <a:pt x="8044605" y="0"/>
                  <a:pt x="8135938" y="91333"/>
                  <a:pt x="8135938" y="203998"/>
                </a:cubicBezTo>
                <a:lnTo>
                  <a:pt x="8135938" y="395980"/>
                </a:lnTo>
                <a:lnTo>
                  <a:pt x="8783938" y="611980"/>
                </a:lnTo>
                <a:lnTo>
                  <a:pt x="8135938" y="827980"/>
                </a:lnTo>
                <a:lnTo>
                  <a:pt x="8135938" y="1019963"/>
                </a:lnTo>
                <a:cubicBezTo>
                  <a:pt x="8135938" y="1132628"/>
                  <a:pt x="8044605" y="1223961"/>
                  <a:pt x="7931940" y="1223961"/>
                </a:cubicBezTo>
                <a:lnTo>
                  <a:pt x="203998" y="1223961"/>
                </a:lnTo>
                <a:cubicBezTo>
                  <a:pt x="91333" y="1223961"/>
                  <a:pt x="0" y="1132628"/>
                  <a:pt x="0" y="1019963"/>
                </a:cubicBezTo>
                <a:lnTo>
                  <a:pt x="0" y="203998"/>
                </a:lnTo>
                <a:cubicBezTo>
                  <a:pt x="0" y="91333"/>
                  <a:pt x="91333" y="0"/>
                  <a:pt x="203998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825" dirty="0"/>
          </a:p>
        </p:txBody>
      </p:sp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C4CEDD8-ABEB-438D-B200-3B6D3B65AA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4-8 h3</a:t>
            </a:r>
            <a:r>
              <a:rPr kumimoji="1" lang="ja-JP" altLang="en-US" dirty="0"/>
              <a:t>＋吹き出し（男性）＋吹き出し（女性）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2B17B47E-2CAA-4D2F-84B0-C36B9B4A91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8089852-B826-472F-AD6B-85E2F5D91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13" name="テキスト プレースホルダー 5">
            <a:extLst>
              <a:ext uri="{FF2B5EF4-FFF2-40B4-BE49-F238E27FC236}">
                <a16:creationId xmlns="" xmlns:a16="http://schemas.microsoft.com/office/drawing/2014/main" id="{2A082CDB-498A-47BD-90FC-5D4827297B8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9817" y="2888868"/>
            <a:ext cx="5562000" cy="504000"/>
          </a:xfrm>
        </p:spPr>
        <p:txBody>
          <a:bodyPr tIns="72000" anchor="ctr"/>
          <a:lstStyle>
            <a:lvl1pPr algn="ctr">
              <a:lnSpc>
                <a:spcPct val="100000"/>
              </a:lnSpc>
              <a:defRPr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4" name="図プレースホルダー 15">
            <a:extLst>
              <a:ext uri="{FF2B5EF4-FFF2-40B4-BE49-F238E27FC236}">
                <a16:creationId xmlns="" xmlns:a16="http://schemas.microsoft.com/office/drawing/2014/main" id="{ABB680F1-F8BD-49D9-A9C8-755B4ADB2C6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26161" y="2349500"/>
            <a:ext cx="1188000" cy="1584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2" name="テキスト プレースホルダー 5">
            <a:extLst>
              <a:ext uri="{FF2B5EF4-FFF2-40B4-BE49-F238E27FC236}">
                <a16:creationId xmlns="" xmlns:a16="http://schemas.microsoft.com/office/drawing/2014/main" id="{EBA9428F-173C-48C6-B508-C90E84B0DF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682184" y="4617656"/>
            <a:ext cx="5562000" cy="504000"/>
          </a:xfrm>
        </p:spPr>
        <p:txBody>
          <a:bodyPr tIns="72000" anchor="ctr"/>
          <a:lstStyle>
            <a:lvl1pPr algn="ctr">
              <a:lnSpc>
                <a:spcPct val="100000"/>
              </a:lnSpc>
              <a:defRPr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23" name="図プレースホルダー 15">
            <a:extLst>
              <a:ext uri="{FF2B5EF4-FFF2-40B4-BE49-F238E27FC236}">
                <a16:creationId xmlns="" xmlns:a16="http://schemas.microsoft.com/office/drawing/2014/main" id="{EA55D978-4715-4CEA-B629-BDA8FD52B4F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29840" y="4076701"/>
            <a:ext cx="1188000" cy="1584324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2" name="テキスト プレースホルダー 5">
            <a:extLst>
              <a:ext uri="{FF2B5EF4-FFF2-40B4-BE49-F238E27FC236}">
                <a16:creationId xmlns="" xmlns:a16="http://schemas.microsoft.com/office/drawing/2014/main" id="{679A2EE7-0D4F-4565-A263-5BE944B263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569" y="1412876"/>
            <a:ext cx="8424862" cy="612000"/>
          </a:xfrm>
          <a:ln>
            <a:noFill/>
          </a:ln>
        </p:spPr>
        <p:txBody>
          <a:bodyPr lIns="0" tIns="72000" rIns="0" bIns="0" anchor="ctr">
            <a:norm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2250" b="1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767239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363" userDrawn="1">
          <p15:clr>
            <a:srgbClr val="9FCC3B"/>
          </p15:clr>
        </p15:guide>
        <p15:guide id="5" pos="4615" userDrawn="1">
          <p15:clr>
            <a:srgbClr val="9FCC3B"/>
          </p15:clr>
        </p15:guide>
        <p15:guide id="25" orient="horz" pos="1480" userDrawn="1">
          <p15:clr>
            <a:srgbClr val="9FCC3B"/>
          </p15:clr>
        </p15:guide>
        <p15:guide id="26" pos="1145" userDrawn="1">
          <p15:clr>
            <a:srgbClr val="9FCC3B"/>
          </p15:clr>
        </p15:guide>
        <p15:guide id="27" pos="397" userDrawn="1">
          <p15:clr>
            <a:srgbClr val="9FCC3B"/>
          </p15:clr>
        </p15:guide>
        <p15:guide id="28" orient="horz" pos="2478" userDrawn="1">
          <p15:clr>
            <a:srgbClr val="9FCC3B"/>
          </p15:clr>
        </p15:guide>
        <p15:guide id="29" orient="horz" pos="2568" userDrawn="1">
          <p15:clr>
            <a:srgbClr val="9FCC3B"/>
          </p15:clr>
        </p15:guide>
        <p15:guide id="30" orient="horz" pos="3566" userDrawn="1">
          <p15:clr>
            <a:srgbClr val="9FCC3B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-1 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C4CEDD8-ABEB-438D-B200-3B6D3B65AA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5-1 </a:t>
            </a:r>
            <a:r>
              <a:rPr kumimoji="1" lang="ja-JP" altLang="en-US" dirty="0"/>
              <a:t>箇条書き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2B17B47E-2CAA-4D2F-84B0-C36B9B4A91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8089852-B826-472F-AD6B-85E2F5D91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="" xmlns:a16="http://schemas.microsoft.com/office/drawing/2014/main" id="{EB02F306-381A-4239-B0E5-2C4DF67E92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569" y="1412876"/>
            <a:ext cx="8424863" cy="4321175"/>
          </a:xfrm>
        </p:spPr>
        <p:txBody>
          <a:bodyPr/>
          <a:lstStyle>
            <a:lvl1pPr marL="324000" indent="-324000"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/>
            </a:lvl1pPr>
            <a:lvl2pPr marL="594000" indent="-270000">
              <a:lnSpc>
                <a:spcPct val="140000"/>
              </a:lnSpc>
              <a:spcBef>
                <a:spcPts val="45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1575"/>
            </a:lvl2pPr>
            <a:lvl3pPr marL="900113" indent="-214313">
              <a:buFont typeface="Wingdings" panose="05000000000000000000" pitchFamily="2" charset="2"/>
              <a:buChar char="n"/>
              <a:defRPr/>
            </a:lvl3pPr>
            <a:lvl4pPr marL="1243013" indent="-214313">
              <a:buFont typeface="Wingdings" panose="05000000000000000000" pitchFamily="2" charset="2"/>
              <a:buChar char="n"/>
              <a:defRPr/>
            </a:lvl4pPr>
            <a:lvl5pPr marL="1585913" indent="-214313">
              <a:buFont typeface="Wingdings" panose="05000000000000000000" pitchFamily="2" charset="2"/>
              <a:buChar char="n"/>
              <a:defRPr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502400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-2 フロ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C4CEDD8-ABEB-438D-B200-3B6D3B65AA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5-2 </a:t>
            </a:r>
            <a:r>
              <a:rPr kumimoji="1" lang="ja-JP" altLang="en-US" dirty="0"/>
              <a:t>フロー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2B17B47E-2CAA-4D2F-84B0-C36B9B4A91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8089852-B826-472F-AD6B-85E2F5D91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="" xmlns:a16="http://schemas.microsoft.com/office/drawing/2014/main" id="{EB02F306-381A-4239-B0E5-2C4DF67E92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569" y="1412876"/>
            <a:ext cx="8424863" cy="4321175"/>
          </a:xfrm>
        </p:spPr>
        <p:txBody>
          <a:bodyPr/>
          <a:lstStyle>
            <a:lvl1pPr marL="324000" indent="-324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+mj-ea"/>
              <a:buAutoNum type="circleNumDbPlain"/>
              <a:defRPr/>
            </a:lvl1pPr>
            <a:lvl2pPr marL="567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Tx/>
              <a:buNone/>
              <a:defRPr sz="1500">
                <a:solidFill>
                  <a:schemeClr val="accent1"/>
                </a:solidFill>
              </a:defRPr>
            </a:lvl2pPr>
            <a:lvl3pPr marL="900113" indent="-214313">
              <a:buFont typeface="Wingdings" panose="05000000000000000000" pitchFamily="2" charset="2"/>
              <a:buChar char="n"/>
              <a:defRPr/>
            </a:lvl3pPr>
            <a:lvl4pPr marL="1243013" indent="-214313">
              <a:buFont typeface="Wingdings" panose="05000000000000000000" pitchFamily="2" charset="2"/>
              <a:buChar char="n"/>
              <a:defRPr/>
            </a:lvl4pPr>
            <a:lvl5pPr marL="1585913" indent="-214313">
              <a:buFont typeface="Wingdings" panose="05000000000000000000" pitchFamily="2" charset="2"/>
              <a:buChar char="n"/>
              <a:defRPr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965520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-3 Q&amp;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C4CEDD8-ABEB-438D-B200-3B6D3B65AA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5-3 Q&amp;A</a:t>
            </a:r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2B17B47E-2CAA-4D2F-84B0-C36B9B4A91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8089852-B826-472F-AD6B-85E2F5D91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="" xmlns:a16="http://schemas.microsoft.com/office/drawing/2014/main" id="{4E69CAE3-C2AA-44E7-8D5E-F09F9EB8E0D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>
            <a:lvl1pPr marL="324000" indent="-324000">
              <a:spcBef>
                <a:spcPts val="900"/>
              </a:spcBef>
              <a:buClr>
                <a:schemeClr val="accent1"/>
              </a:buClr>
              <a:buFont typeface="Segoe UI" panose="020B0502040204020203" pitchFamily="34" charset="0"/>
              <a:buChar char="Q"/>
              <a:defRPr/>
            </a:lvl1pPr>
            <a:lvl2pPr marL="324000" indent="-324000">
              <a:lnSpc>
                <a:spcPct val="140000"/>
              </a:lnSpc>
              <a:spcBef>
                <a:spcPts val="900"/>
              </a:spcBef>
              <a:buClr>
                <a:schemeClr val="accent1"/>
              </a:buClr>
              <a:buFont typeface="Segoe UI" panose="020B0502040204020203" pitchFamily="34" charset="0"/>
              <a:buChar char="A"/>
              <a:defRPr sz="1800"/>
            </a:lvl2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3697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h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8F8A5C17-BF9E-4F25-876F-0678DC42C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569" y="3429001"/>
            <a:ext cx="8424863" cy="647700"/>
          </a:xfrm>
        </p:spPr>
        <p:txBody>
          <a:bodyPr tIns="72000">
            <a:normAutofit/>
          </a:bodyPr>
          <a:lstStyle>
            <a:lvl1pPr algn="ctr">
              <a:defRPr sz="2700" b="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="" xmlns:a16="http://schemas.microsoft.com/office/drawing/2014/main" id="{7D5DA1A9-6978-4B17-8073-03E398D8874C}"/>
              </a:ext>
            </a:extLst>
          </p:cNvPr>
          <p:cNvSpPr/>
          <p:nvPr userDrawn="1"/>
        </p:nvSpPr>
        <p:spPr>
          <a:xfrm>
            <a:off x="4210834" y="2276637"/>
            <a:ext cx="792000" cy="792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4200" dirty="0">
                <a:solidFill>
                  <a:schemeClr val="bg1"/>
                </a:solidFill>
              </a:rPr>
              <a:t>n</a:t>
            </a:r>
            <a:endParaRPr kumimoji="1" lang="ja-JP" alt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4770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-4 表組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C4CEDD8-ABEB-438D-B200-3B6D3B65AA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5-4 </a:t>
            </a:r>
            <a:r>
              <a:rPr kumimoji="1" lang="ja-JP" altLang="en-US" dirty="0"/>
              <a:t>表組み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2B17B47E-2CAA-4D2F-84B0-C36B9B4A91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8089852-B826-472F-AD6B-85E2F5D91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6" name="表プレースホルダー 6">
            <a:extLst>
              <a:ext uri="{FF2B5EF4-FFF2-40B4-BE49-F238E27FC236}">
                <a16:creationId xmlns="" xmlns:a16="http://schemas.microsoft.com/office/drawing/2014/main" id="{F78258B0-7015-4D91-871E-E65EF22D69C4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359569" y="1484312"/>
            <a:ext cx="8424863" cy="4248000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95515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-5 h3＋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C4CEDD8-ABEB-438D-B200-3B6D3B65AA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5-5 h3</a:t>
            </a:r>
            <a:r>
              <a:rPr kumimoji="1" lang="ja-JP" altLang="en-US" dirty="0"/>
              <a:t>＋箇条書き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2B17B47E-2CAA-4D2F-84B0-C36B9B4A91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8089852-B826-472F-AD6B-85E2F5D91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8" name="テキスト プレースホルダー 6">
            <a:extLst>
              <a:ext uri="{FF2B5EF4-FFF2-40B4-BE49-F238E27FC236}">
                <a16:creationId xmlns="" xmlns:a16="http://schemas.microsoft.com/office/drawing/2014/main" id="{9D74610C-6FC4-48AD-A43E-637F407935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569" y="2205038"/>
            <a:ext cx="8424863" cy="3529012"/>
          </a:xfrm>
        </p:spPr>
        <p:txBody>
          <a:bodyPr/>
          <a:lstStyle>
            <a:lvl1pPr marL="324000" indent="-324000"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/>
            </a:lvl1pPr>
            <a:lvl2pPr marL="594000" indent="-270000">
              <a:lnSpc>
                <a:spcPct val="140000"/>
              </a:lnSpc>
              <a:spcBef>
                <a:spcPts val="45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1575"/>
            </a:lvl2pPr>
            <a:lvl3pPr marL="900113" indent="-214313">
              <a:buFont typeface="Wingdings" panose="05000000000000000000" pitchFamily="2" charset="2"/>
              <a:buChar char="n"/>
              <a:defRPr/>
            </a:lvl3pPr>
            <a:lvl4pPr marL="1243013" indent="-214313">
              <a:buFont typeface="Wingdings" panose="05000000000000000000" pitchFamily="2" charset="2"/>
              <a:buChar char="n"/>
              <a:defRPr/>
            </a:lvl4pPr>
            <a:lvl5pPr marL="1585913" indent="-214313">
              <a:buFont typeface="Wingdings" panose="05000000000000000000" pitchFamily="2" charset="2"/>
              <a:buChar char="n"/>
              <a:defRPr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7" name="テキスト プレースホルダー 5">
            <a:extLst>
              <a:ext uri="{FF2B5EF4-FFF2-40B4-BE49-F238E27FC236}">
                <a16:creationId xmlns="" xmlns:a16="http://schemas.microsoft.com/office/drawing/2014/main" id="{8451ABEC-368E-40D9-AADA-CD6D691F09F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9569" y="1412876"/>
            <a:ext cx="8424862" cy="612000"/>
          </a:xfrm>
          <a:ln>
            <a:noFill/>
          </a:ln>
        </p:spPr>
        <p:txBody>
          <a:bodyPr lIns="0" tIns="72000" rIns="0" bIns="0" anchor="ctr">
            <a:norm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2250" b="1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046214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-6 h3＋フロ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C4CEDD8-ABEB-438D-B200-3B6D3B65AA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5-6 h3</a:t>
            </a:r>
            <a:r>
              <a:rPr kumimoji="1" lang="ja-JP" altLang="en-US" dirty="0"/>
              <a:t>＋フロー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2B17B47E-2CAA-4D2F-84B0-C36B9B4A91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8089852-B826-472F-AD6B-85E2F5D91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8" name="テキスト プレースホルダー 6">
            <a:extLst>
              <a:ext uri="{FF2B5EF4-FFF2-40B4-BE49-F238E27FC236}">
                <a16:creationId xmlns="" xmlns:a16="http://schemas.microsoft.com/office/drawing/2014/main" id="{3BB06C47-F8FB-4111-82CC-46429E048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569" y="2205038"/>
            <a:ext cx="8424863" cy="3529012"/>
          </a:xfrm>
        </p:spPr>
        <p:txBody>
          <a:bodyPr/>
          <a:lstStyle>
            <a:lvl1pPr marL="324000" indent="-324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+mj-ea"/>
              <a:buAutoNum type="circleNumDbPlain"/>
              <a:defRPr/>
            </a:lvl1pPr>
            <a:lvl2pPr marL="567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Tx/>
              <a:buNone/>
              <a:defRPr sz="1500">
                <a:solidFill>
                  <a:schemeClr val="accent1"/>
                </a:solidFill>
              </a:defRPr>
            </a:lvl2pPr>
            <a:lvl3pPr marL="900113" indent="-214313">
              <a:buFont typeface="Wingdings" panose="05000000000000000000" pitchFamily="2" charset="2"/>
              <a:buChar char="n"/>
              <a:defRPr/>
            </a:lvl3pPr>
            <a:lvl4pPr marL="1243013" indent="-214313">
              <a:buFont typeface="Wingdings" panose="05000000000000000000" pitchFamily="2" charset="2"/>
              <a:buChar char="n"/>
              <a:defRPr/>
            </a:lvl4pPr>
            <a:lvl5pPr marL="1585913" indent="-214313">
              <a:buFont typeface="Wingdings" panose="05000000000000000000" pitchFamily="2" charset="2"/>
              <a:buChar char="n"/>
              <a:defRPr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7" name="テキスト プレースホルダー 5">
            <a:extLst>
              <a:ext uri="{FF2B5EF4-FFF2-40B4-BE49-F238E27FC236}">
                <a16:creationId xmlns="" xmlns:a16="http://schemas.microsoft.com/office/drawing/2014/main" id="{AD51F1DE-3F2A-4992-AF8B-79F5DAD375D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9569" y="1412876"/>
            <a:ext cx="8424862" cy="612000"/>
          </a:xfrm>
          <a:ln>
            <a:noFill/>
          </a:ln>
        </p:spPr>
        <p:txBody>
          <a:bodyPr lIns="0" tIns="72000" rIns="0" bIns="0" anchor="ctr">
            <a:norm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2250" b="1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169389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-7 h3＋Q&amp;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C4CEDD8-ABEB-438D-B200-3B6D3B65AA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5-7 h3</a:t>
            </a:r>
            <a:r>
              <a:rPr kumimoji="1" lang="ja-JP" altLang="en-US" dirty="0"/>
              <a:t>＋</a:t>
            </a:r>
            <a:r>
              <a:rPr kumimoji="1" lang="en-US" altLang="ja-JP" dirty="0"/>
              <a:t>Q&amp;A</a:t>
            </a:r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2B17B47E-2CAA-4D2F-84B0-C36B9B4A91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8089852-B826-472F-AD6B-85E2F5D91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7" name="テキスト プレースホルダー 7">
            <a:extLst>
              <a:ext uri="{FF2B5EF4-FFF2-40B4-BE49-F238E27FC236}">
                <a16:creationId xmlns="" xmlns:a16="http://schemas.microsoft.com/office/drawing/2014/main" id="{A66DCD73-A8C4-443B-8447-34F959FEFBA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9223" y="2205039"/>
            <a:ext cx="8425208" cy="3529012"/>
          </a:xfrm>
        </p:spPr>
        <p:txBody>
          <a:bodyPr/>
          <a:lstStyle>
            <a:lvl1pPr marL="324000" indent="-324000">
              <a:spcBef>
                <a:spcPts val="900"/>
              </a:spcBef>
              <a:buClr>
                <a:schemeClr val="accent1"/>
              </a:buClr>
              <a:buFont typeface="Segoe UI" panose="020B0502040204020203" pitchFamily="34" charset="0"/>
              <a:buChar char="Q"/>
              <a:defRPr/>
            </a:lvl1pPr>
            <a:lvl2pPr marL="324000" indent="-324000">
              <a:lnSpc>
                <a:spcPct val="140000"/>
              </a:lnSpc>
              <a:spcBef>
                <a:spcPts val="900"/>
              </a:spcBef>
              <a:buClr>
                <a:schemeClr val="accent1"/>
              </a:buClr>
              <a:buFont typeface="Segoe UI" panose="020B0502040204020203" pitchFamily="34" charset="0"/>
              <a:buChar char="A"/>
              <a:defRPr sz="1800"/>
            </a:lvl2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8" name="テキスト プレースホルダー 5">
            <a:extLst>
              <a:ext uri="{FF2B5EF4-FFF2-40B4-BE49-F238E27FC236}">
                <a16:creationId xmlns="" xmlns:a16="http://schemas.microsoft.com/office/drawing/2014/main" id="{20111A52-C1A2-464A-BAD2-6CA07449AA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569" y="1412876"/>
            <a:ext cx="8424862" cy="612000"/>
          </a:xfrm>
          <a:ln>
            <a:noFill/>
          </a:ln>
        </p:spPr>
        <p:txBody>
          <a:bodyPr lIns="0" tIns="72000" rIns="0" bIns="0" anchor="ctr">
            <a:norm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2250" b="1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390185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-8 h3＋表組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C4CEDD8-ABEB-438D-B200-3B6D3B65AA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5-8 h3</a:t>
            </a:r>
            <a:r>
              <a:rPr kumimoji="1" lang="ja-JP" altLang="en-US" dirty="0"/>
              <a:t>＋表組み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2B17B47E-2CAA-4D2F-84B0-C36B9B4A91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8089852-B826-472F-AD6B-85E2F5D91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7" name="表プレースホルダー 6">
            <a:extLst>
              <a:ext uri="{FF2B5EF4-FFF2-40B4-BE49-F238E27FC236}">
                <a16:creationId xmlns="" xmlns:a16="http://schemas.microsoft.com/office/drawing/2014/main" id="{BE8C137D-CEF8-40BB-908D-55C805463AEC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359569" y="2276475"/>
            <a:ext cx="8424863" cy="3457576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ー 5">
            <a:extLst>
              <a:ext uri="{FF2B5EF4-FFF2-40B4-BE49-F238E27FC236}">
                <a16:creationId xmlns="" xmlns:a16="http://schemas.microsoft.com/office/drawing/2014/main" id="{6FDFE2B1-B121-4CC7-B441-634978D20A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569" y="1412876"/>
            <a:ext cx="8424862" cy="612000"/>
          </a:xfrm>
          <a:ln>
            <a:noFill/>
          </a:ln>
        </p:spPr>
        <p:txBody>
          <a:bodyPr lIns="0" tIns="72000" rIns="0" bIns="0" anchor="ctr">
            <a:norm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2250" b="1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200647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-1 クイズ（問題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四角形: 角を丸くする 23">
            <a:extLst>
              <a:ext uri="{FF2B5EF4-FFF2-40B4-BE49-F238E27FC236}">
                <a16:creationId xmlns="" xmlns:a16="http://schemas.microsoft.com/office/drawing/2014/main" id="{55DF1A51-3781-4A8C-98BB-CB619F09DD29}"/>
              </a:ext>
            </a:extLst>
          </p:cNvPr>
          <p:cNvSpPr/>
          <p:nvPr userDrawn="1"/>
        </p:nvSpPr>
        <p:spPr>
          <a:xfrm>
            <a:off x="4680347" y="2708276"/>
            <a:ext cx="2700000" cy="720725"/>
          </a:xfrm>
          <a:prstGeom prst="round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825" dirty="0"/>
          </a:p>
        </p:txBody>
      </p:sp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C4CEDD8-ABEB-438D-B200-3B6D3B65AA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6-1 </a:t>
            </a:r>
            <a:r>
              <a:rPr kumimoji="1" lang="ja-JP" altLang="en-US" dirty="0"/>
              <a:t>クイズ（問題）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2B17B47E-2CAA-4D2F-84B0-C36B9B4A91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8089852-B826-472F-AD6B-85E2F5D91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="" xmlns:a16="http://schemas.microsoft.com/office/drawing/2014/main" id="{0B0A52A4-4AEF-4825-9BD7-B06EA98AAA7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9569" y="1412874"/>
            <a:ext cx="8424863" cy="1008000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="" xmlns:a16="http://schemas.microsoft.com/office/drawing/2014/main" id="{A4868D7E-1391-4053-8D0B-A6A15C714A56}"/>
              </a:ext>
            </a:extLst>
          </p:cNvPr>
          <p:cNvSpPr/>
          <p:nvPr userDrawn="1"/>
        </p:nvSpPr>
        <p:spPr>
          <a:xfrm>
            <a:off x="1763654" y="2708276"/>
            <a:ext cx="2700000" cy="720725"/>
          </a:xfrm>
          <a:prstGeom prst="round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825" dirty="0"/>
          </a:p>
        </p:txBody>
      </p:sp>
      <p:sp>
        <p:nvSpPr>
          <p:cNvPr id="16" name="図プレースホルダー 15">
            <a:extLst>
              <a:ext uri="{FF2B5EF4-FFF2-40B4-BE49-F238E27FC236}">
                <a16:creationId xmlns="" xmlns:a16="http://schemas.microsoft.com/office/drawing/2014/main" id="{E0684424-F961-4376-AFDA-5C8C388B3DF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70000" y="3862418"/>
            <a:ext cx="1404000" cy="1871633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5FC0A7D0-72D1-48DA-B798-423849F34A44}"/>
              </a:ext>
            </a:extLst>
          </p:cNvPr>
          <p:cNvSpPr txBox="1"/>
          <p:nvPr userDrawn="1"/>
        </p:nvSpPr>
        <p:spPr>
          <a:xfrm>
            <a:off x="1763653" y="2708276"/>
            <a:ext cx="2699999" cy="72072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kumimoji="1" lang="en-US" altLang="ja-JP" sz="2025" spc="75" baseline="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YES</a:t>
            </a:r>
            <a:endParaRPr kumimoji="1" lang="ja-JP" altLang="en-US" sz="2025" spc="75" baseline="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="" xmlns:a16="http://schemas.microsoft.com/office/drawing/2014/main" id="{81F53262-94B9-4830-A624-8F1B8C1FAE14}"/>
              </a:ext>
            </a:extLst>
          </p:cNvPr>
          <p:cNvSpPr txBox="1"/>
          <p:nvPr userDrawn="1"/>
        </p:nvSpPr>
        <p:spPr>
          <a:xfrm>
            <a:off x="4680348" y="2708276"/>
            <a:ext cx="2699999" cy="72072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kumimoji="1" lang="en-US" altLang="ja-JP" sz="2025" spc="75" baseline="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NO</a:t>
            </a:r>
            <a:endParaRPr kumimoji="1" lang="ja-JP" altLang="en-US" sz="2025" spc="75" baseline="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0026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323" userDrawn="1">
          <p15:clr>
            <a:srgbClr val="9FCC3B"/>
          </p15:clr>
        </p15:guide>
        <p15:guide id="4" pos="2438" userDrawn="1">
          <p15:clr>
            <a:srgbClr val="9FCC3B"/>
          </p15:clr>
        </p15:guide>
        <p15:guide id="9" orient="horz" pos="3612" userDrawn="1">
          <p15:clr>
            <a:srgbClr val="9FCC3B"/>
          </p15:clr>
        </p15:guide>
        <p15:guide id="10" orient="horz" pos="2432" userDrawn="1">
          <p15:clr>
            <a:srgbClr val="9FCC3B"/>
          </p15:clr>
        </p15:guide>
        <p15:guide id="11" orient="horz" pos="1706" userDrawn="1">
          <p15:clr>
            <a:srgbClr val="9FCC3B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-2 クイズ（YES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フリーフォーム: 図形 17">
            <a:extLst>
              <a:ext uri="{FF2B5EF4-FFF2-40B4-BE49-F238E27FC236}">
                <a16:creationId xmlns="" xmlns:a16="http://schemas.microsoft.com/office/drawing/2014/main" id="{2EAE2FDD-61D9-456D-8421-50B00088331B}"/>
              </a:ext>
            </a:extLst>
          </p:cNvPr>
          <p:cNvSpPr/>
          <p:nvPr userDrawn="1"/>
        </p:nvSpPr>
        <p:spPr>
          <a:xfrm>
            <a:off x="630009" y="3933031"/>
            <a:ext cx="6372449" cy="1728788"/>
          </a:xfrm>
          <a:custGeom>
            <a:avLst/>
            <a:gdLst>
              <a:gd name="connsiteX0" fmla="*/ 288137 w 8496598"/>
              <a:gd name="connsiteY0" fmla="*/ 0 h 1728788"/>
              <a:gd name="connsiteX1" fmla="*/ 7560462 w 8496598"/>
              <a:gd name="connsiteY1" fmla="*/ 0 h 1728788"/>
              <a:gd name="connsiteX2" fmla="*/ 7848599 w 8496598"/>
              <a:gd name="connsiteY2" fmla="*/ 288137 h 1728788"/>
              <a:gd name="connsiteX3" fmla="*/ 7848599 w 8496598"/>
              <a:gd name="connsiteY3" fmla="*/ 648395 h 1728788"/>
              <a:gd name="connsiteX4" fmla="*/ 8496598 w 8496598"/>
              <a:gd name="connsiteY4" fmla="*/ 864394 h 1728788"/>
              <a:gd name="connsiteX5" fmla="*/ 7848599 w 8496598"/>
              <a:gd name="connsiteY5" fmla="*/ 1080394 h 1728788"/>
              <a:gd name="connsiteX6" fmla="*/ 7848599 w 8496598"/>
              <a:gd name="connsiteY6" fmla="*/ 1440651 h 1728788"/>
              <a:gd name="connsiteX7" fmla="*/ 7560462 w 8496598"/>
              <a:gd name="connsiteY7" fmla="*/ 1728788 h 1728788"/>
              <a:gd name="connsiteX8" fmla="*/ 288137 w 8496598"/>
              <a:gd name="connsiteY8" fmla="*/ 1728788 h 1728788"/>
              <a:gd name="connsiteX9" fmla="*/ 0 w 8496598"/>
              <a:gd name="connsiteY9" fmla="*/ 1440651 h 1728788"/>
              <a:gd name="connsiteX10" fmla="*/ 0 w 8496598"/>
              <a:gd name="connsiteY10" fmla="*/ 288137 h 1728788"/>
              <a:gd name="connsiteX11" fmla="*/ 288137 w 8496598"/>
              <a:gd name="connsiteY11" fmla="*/ 0 h 1728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96598" h="1728788">
                <a:moveTo>
                  <a:pt x="288137" y="0"/>
                </a:moveTo>
                <a:lnTo>
                  <a:pt x="7560462" y="0"/>
                </a:lnTo>
                <a:cubicBezTo>
                  <a:pt x="7719596" y="0"/>
                  <a:pt x="7848599" y="129003"/>
                  <a:pt x="7848599" y="288137"/>
                </a:cubicBezTo>
                <a:lnTo>
                  <a:pt x="7848599" y="648395"/>
                </a:lnTo>
                <a:lnTo>
                  <a:pt x="8496598" y="864394"/>
                </a:lnTo>
                <a:lnTo>
                  <a:pt x="7848599" y="1080394"/>
                </a:lnTo>
                <a:lnTo>
                  <a:pt x="7848599" y="1440651"/>
                </a:lnTo>
                <a:cubicBezTo>
                  <a:pt x="7848599" y="1599785"/>
                  <a:pt x="7719596" y="1728788"/>
                  <a:pt x="7560462" y="1728788"/>
                </a:cubicBezTo>
                <a:lnTo>
                  <a:pt x="288137" y="1728788"/>
                </a:lnTo>
                <a:cubicBezTo>
                  <a:pt x="129003" y="1728788"/>
                  <a:pt x="0" y="1599785"/>
                  <a:pt x="0" y="1440651"/>
                </a:cubicBezTo>
                <a:lnTo>
                  <a:pt x="0" y="288137"/>
                </a:lnTo>
                <a:cubicBezTo>
                  <a:pt x="0" y="129003"/>
                  <a:pt x="129003" y="0"/>
                  <a:pt x="288137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825" dirty="0"/>
          </a:p>
        </p:txBody>
      </p:sp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C4CEDD8-ABEB-438D-B200-3B6D3B65AA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6-2 </a:t>
            </a:r>
            <a:r>
              <a:rPr kumimoji="1" lang="ja-JP" altLang="en-US" dirty="0"/>
              <a:t>クイズ（</a:t>
            </a:r>
            <a:r>
              <a:rPr kumimoji="1" lang="en-US" altLang="ja-JP" dirty="0"/>
              <a:t>YES</a:t>
            </a:r>
            <a:r>
              <a:rPr kumimoji="1" lang="ja-JP" altLang="en-US" dirty="0"/>
              <a:t>）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2B17B47E-2CAA-4D2F-84B0-C36B9B4A91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8089852-B826-472F-AD6B-85E2F5D91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="" xmlns:a16="http://schemas.microsoft.com/office/drawing/2014/main" id="{0B0A52A4-4AEF-4825-9BD7-B06EA98AAA7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9569" y="1412874"/>
            <a:ext cx="8424863" cy="1008000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2" name="テキスト プレースホルダー 5">
            <a:extLst>
              <a:ext uri="{FF2B5EF4-FFF2-40B4-BE49-F238E27FC236}">
                <a16:creationId xmlns="" xmlns:a16="http://schemas.microsoft.com/office/drawing/2014/main" id="{FC013617-2BC7-4AAE-9A91-469C7AC386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00234" y="4293425"/>
            <a:ext cx="5346000" cy="100800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3" name="図プレースホルダー 15">
            <a:extLst>
              <a:ext uri="{FF2B5EF4-FFF2-40B4-BE49-F238E27FC236}">
                <a16:creationId xmlns="" xmlns:a16="http://schemas.microsoft.com/office/drawing/2014/main" id="{2EB0D0D3-F4BB-4D9E-AF00-E8FE43C4E1D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10159" y="3860800"/>
            <a:ext cx="1404000" cy="187325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="" xmlns:a16="http://schemas.microsoft.com/office/drawing/2014/main" id="{792C9E02-BD2F-4490-B2A3-A2E40F113F5D}"/>
              </a:ext>
            </a:extLst>
          </p:cNvPr>
          <p:cNvSpPr/>
          <p:nvPr userDrawn="1"/>
        </p:nvSpPr>
        <p:spPr>
          <a:xfrm>
            <a:off x="4680347" y="2708276"/>
            <a:ext cx="2700000" cy="72072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825" dirty="0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="" xmlns:a16="http://schemas.microsoft.com/office/drawing/2014/main" id="{99C8366D-7C9C-4432-8376-15EC045FAF1C}"/>
              </a:ext>
            </a:extLst>
          </p:cNvPr>
          <p:cNvSpPr/>
          <p:nvPr userDrawn="1"/>
        </p:nvSpPr>
        <p:spPr>
          <a:xfrm>
            <a:off x="1763654" y="2708276"/>
            <a:ext cx="2700000" cy="720725"/>
          </a:xfrm>
          <a:prstGeom prst="round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825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="" xmlns:a16="http://schemas.microsoft.com/office/drawing/2014/main" id="{5E05C0FB-78B7-406F-9312-2461BCBC89CB}"/>
              </a:ext>
            </a:extLst>
          </p:cNvPr>
          <p:cNvSpPr txBox="1"/>
          <p:nvPr userDrawn="1"/>
        </p:nvSpPr>
        <p:spPr>
          <a:xfrm>
            <a:off x="1763653" y="2708276"/>
            <a:ext cx="2699999" cy="72072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kumimoji="1" lang="en-US" altLang="ja-JP" sz="2025" spc="75" baseline="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YES</a:t>
            </a:r>
            <a:endParaRPr kumimoji="1" lang="ja-JP" altLang="en-US" sz="2025" spc="75" baseline="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005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363" userDrawn="1">
          <p15:clr>
            <a:srgbClr val="9FCC3B"/>
          </p15:clr>
        </p15:guide>
        <p15:guide id="4" pos="4479" userDrawn="1">
          <p15:clr>
            <a:srgbClr val="9FCC3B"/>
          </p15:clr>
        </p15:guide>
        <p15:guide id="6" orient="horz" pos="3612" userDrawn="1">
          <p15:clr>
            <a:srgbClr val="9FCC3B"/>
          </p15:clr>
        </p15:guide>
        <p15:guide id="7" orient="horz" pos="2432" userDrawn="1">
          <p15:clr>
            <a:srgbClr val="9FCC3B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-3 クイズ（NO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C4CEDD8-ABEB-438D-B200-3B6D3B65AA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6-3 </a:t>
            </a:r>
            <a:r>
              <a:rPr kumimoji="1" lang="ja-JP" altLang="en-US" dirty="0"/>
              <a:t>クイズ（</a:t>
            </a:r>
            <a:r>
              <a:rPr kumimoji="1" lang="en-US" altLang="ja-JP" dirty="0"/>
              <a:t>NO</a:t>
            </a:r>
            <a:r>
              <a:rPr kumimoji="1" lang="ja-JP" altLang="en-US" dirty="0"/>
              <a:t>）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2B17B47E-2CAA-4D2F-84B0-C36B9B4A91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8089852-B826-472F-AD6B-85E2F5D91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="" xmlns:a16="http://schemas.microsoft.com/office/drawing/2014/main" id="{0B0A52A4-4AEF-4825-9BD7-B06EA98AAA7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9569" y="1412874"/>
            <a:ext cx="8424863" cy="1008000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="" xmlns:a16="http://schemas.microsoft.com/office/drawing/2014/main" id="{792C9E02-BD2F-4490-B2A3-A2E40F113F5D}"/>
              </a:ext>
            </a:extLst>
          </p:cNvPr>
          <p:cNvSpPr/>
          <p:nvPr userDrawn="1"/>
        </p:nvSpPr>
        <p:spPr>
          <a:xfrm>
            <a:off x="4680347" y="2708276"/>
            <a:ext cx="2700000" cy="720725"/>
          </a:xfrm>
          <a:prstGeom prst="round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825" dirty="0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="" xmlns:a16="http://schemas.microsoft.com/office/drawing/2014/main" id="{99C8366D-7C9C-4432-8376-15EC045FAF1C}"/>
              </a:ext>
            </a:extLst>
          </p:cNvPr>
          <p:cNvSpPr/>
          <p:nvPr userDrawn="1"/>
        </p:nvSpPr>
        <p:spPr>
          <a:xfrm>
            <a:off x="1763654" y="2708276"/>
            <a:ext cx="2700000" cy="72072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825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="" xmlns:a16="http://schemas.microsoft.com/office/drawing/2014/main" id="{A1096344-2869-414C-A63E-EC43842AE4E1}"/>
              </a:ext>
            </a:extLst>
          </p:cNvPr>
          <p:cNvSpPr txBox="1"/>
          <p:nvPr userDrawn="1"/>
        </p:nvSpPr>
        <p:spPr>
          <a:xfrm>
            <a:off x="4680348" y="2708276"/>
            <a:ext cx="2699999" cy="72072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kumimoji="1" lang="en-US" altLang="ja-JP" sz="2025" spc="75" baseline="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NO</a:t>
            </a:r>
            <a:endParaRPr kumimoji="1" lang="ja-JP" altLang="en-US" sz="2025" spc="75" baseline="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="" xmlns:a16="http://schemas.microsoft.com/office/drawing/2014/main" id="{AE39C702-F130-4A00-8EA0-509C17AC617A}"/>
              </a:ext>
            </a:extLst>
          </p:cNvPr>
          <p:cNvSpPr/>
          <p:nvPr userDrawn="1"/>
        </p:nvSpPr>
        <p:spPr>
          <a:xfrm>
            <a:off x="630009" y="3933031"/>
            <a:ext cx="6372449" cy="1728788"/>
          </a:xfrm>
          <a:custGeom>
            <a:avLst/>
            <a:gdLst>
              <a:gd name="connsiteX0" fmla="*/ 288137 w 8496598"/>
              <a:gd name="connsiteY0" fmla="*/ 0 h 1728788"/>
              <a:gd name="connsiteX1" fmla="*/ 7560462 w 8496598"/>
              <a:gd name="connsiteY1" fmla="*/ 0 h 1728788"/>
              <a:gd name="connsiteX2" fmla="*/ 7848599 w 8496598"/>
              <a:gd name="connsiteY2" fmla="*/ 288137 h 1728788"/>
              <a:gd name="connsiteX3" fmla="*/ 7848599 w 8496598"/>
              <a:gd name="connsiteY3" fmla="*/ 648395 h 1728788"/>
              <a:gd name="connsiteX4" fmla="*/ 8496598 w 8496598"/>
              <a:gd name="connsiteY4" fmla="*/ 864394 h 1728788"/>
              <a:gd name="connsiteX5" fmla="*/ 7848599 w 8496598"/>
              <a:gd name="connsiteY5" fmla="*/ 1080394 h 1728788"/>
              <a:gd name="connsiteX6" fmla="*/ 7848599 w 8496598"/>
              <a:gd name="connsiteY6" fmla="*/ 1440651 h 1728788"/>
              <a:gd name="connsiteX7" fmla="*/ 7560462 w 8496598"/>
              <a:gd name="connsiteY7" fmla="*/ 1728788 h 1728788"/>
              <a:gd name="connsiteX8" fmla="*/ 288137 w 8496598"/>
              <a:gd name="connsiteY8" fmla="*/ 1728788 h 1728788"/>
              <a:gd name="connsiteX9" fmla="*/ 0 w 8496598"/>
              <a:gd name="connsiteY9" fmla="*/ 1440651 h 1728788"/>
              <a:gd name="connsiteX10" fmla="*/ 0 w 8496598"/>
              <a:gd name="connsiteY10" fmla="*/ 288137 h 1728788"/>
              <a:gd name="connsiteX11" fmla="*/ 288137 w 8496598"/>
              <a:gd name="connsiteY11" fmla="*/ 0 h 1728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96598" h="1728788">
                <a:moveTo>
                  <a:pt x="288137" y="0"/>
                </a:moveTo>
                <a:lnTo>
                  <a:pt x="7560462" y="0"/>
                </a:lnTo>
                <a:cubicBezTo>
                  <a:pt x="7719596" y="0"/>
                  <a:pt x="7848599" y="129003"/>
                  <a:pt x="7848599" y="288137"/>
                </a:cubicBezTo>
                <a:lnTo>
                  <a:pt x="7848599" y="648395"/>
                </a:lnTo>
                <a:lnTo>
                  <a:pt x="8496598" y="864394"/>
                </a:lnTo>
                <a:lnTo>
                  <a:pt x="7848599" y="1080394"/>
                </a:lnTo>
                <a:lnTo>
                  <a:pt x="7848599" y="1440651"/>
                </a:lnTo>
                <a:cubicBezTo>
                  <a:pt x="7848599" y="1599785"/>
                  <a:pt x="7719596" y="1728788"/>
                  <a:pt x="7560462" y="1728788"/>
                </a:cubicBezTo>
                <a:lnTo>
                  <a:pt x="288137" y="1728788"/>
                </a:lnTo>
                <a:cubicBezTo>
                  <a:pt x="129003" y="1728788"/>
                  <a:pt x="0" y="1599785"/>
                  <a:pt x="0" y="1440651"/>
                </a:cubicBezTo>
                <a:lnTo>
                  <a:pt x="0" y="288137"/>
                </a:lnTo>
                <a:cubicBezTo>
                  <a:pt x="0" y="129003"/>
                  <a:pt x="129003" y="0"/>
                  <a:pt x="288137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825" dirty="0"/>
          </a:p>
        </p:txBody>
      </p:sp>
      <p:sp>
        <p:nvSpPr>
          <p:cNvPr id="19" name="テキスト プレースホルダー 5">
            <a:extLst>
              <a:ext uri="{FF2B5EF4-FFF2-40B4-BE49-F238E27FC236}">
                <a16:creationId xmlns="" xmlns:a16="http://schemas.microsoft.com/office/drawing/2014/main" id="{8479C4D1-64EC-4C87-867B-D1B18174D23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00234" y="4293425"/>
            <a:ext cx="5346000" cy="100800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20" name="図プレースホルダー 15">
            <a:extLst>
              <a:ext uri="{FF2B5EF4-FFF2-40B4-BE49-F238E27FC236}">
                <a16:creationId xmlns="" xmlns:a16="http://schemas.microsoft.com/office/drawing/2014/main" id="{D64D897E-E882-4E6E-B146-B38C0FC89DD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10159" y="3860800"/>
            <a:ext cx="1404000" cy="1873250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14658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363" userDrawn="1">
          <p15:clr>
            <a:srgbClr val="9FCC3B"/>
          </p15:clr>
        </p15:guide>
        <p15:guide id="4" pos="4479" userDrawn="1">
          <p15:clr>
            <a:srgbClr val="9FCC3B"/>
          </p15:clr>
        </p15:guide>
        <p15:guide id="6" orient="horz" pos="3612" userDrawn="1">
          <p15:clr>
            <a:srgbClr val="9FCC3B"/>
          </p15:clr>
        </p15:guide>
        <p15:guide id="7" orient="horz" pos="2432" userDrawn="1">
          <p15:clr>
            <a:srgbClr val="9FCC3B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-4 フリー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14F813F-2499-4637-B1C7-A899049127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6-4 </a:t>
            </a:r>
            <a:r>
              <a:rPr kumimoji="1" lang="ja-JP" altLang="en-US" dirty="0"/>
              <a:t>フリーページ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B68541D8-9E4D-4BD5-A2C8-6438BC2BE3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5385435B-295C-4B06-91DA-A48B2F3F6A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8252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背表紙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CC1D9DD5-7AB4-41C5-A016-F927540FFF00}"/>
              </a:ext>
            </a:extLst>
          </p:cNvPr>
          <p:cNvSpPr txBox="1"/>
          <p:nvPr userDrawn="1"/>
        </p:nvSpPr>
        <p:spPr>
          <a:xfrm>
            <a:off x="359569" y="3789364"/>
            <a:ext cx="8424000" cy="360362"/>
          </a:xfrm>
          <a:prstGeom prst="rect">
            <a:avLst/>
          </a:prstGeom>
          <a:noFill/>
        </p:spPr>
        <p:txBody>
          <a:bodyPr wrap="square" lIns="0" tIns="27000" rIns="0" bIns="0" rtlCol="0" anchor="ctr">
            <a:noAutofit/>
          </a:bodyPr>
          <a:lstStyle/>
          <a:p>
            <a:pPr algn="ctr"/>
            <a:r>
              <a:rPr kumimoji="1" lang="ja-JP" altLang="en-US" sz="1350" dirty="0">
                <a:solidFill>
                  <a:schemeClr val="bg1"/>
                </a:solidFill>
              </a:rPr>
              <a:t>公益社団法人 日本消費生活アドバイザー・コンサルタント・相談員協会（</a:t>
            </a:r>
            <a:r>
              <a:rPr kumimoji="1" lang="en-US" altLang="ja-JP" sz="1350" dirty="0">
                <a:solidFill>
                  <a:schemeClr val="bg1"/>
                </a:solidFill>
              </a:rPr>
              <a:t>NACS</a:t>
            </a:r>
            <a:r>
              <a:rPr kumimoji="1" lang="ja-JP" altLang="en-US" sz="1350" dirty="0">
                <a:solidFill>
                  <a:schemeClr val="bg1"/>
                </a:solidFill>
              </a:rPr>
              <a:t>）事業</a:t>
            </a:r>
          </a:p>
        </p:txBody>
      </p:sp>
      <p:pic>
        <p:nvPicPr>
          <p:cNvPr id="4" name="図 3">
            <a:extLst>
              <a:ext uri="{FF2B5EF4-FFF2-40B4-BE49-F238E27FC236}">
                <a16:creationId xmlns="" xmlns:a16="http://schemas.microsoft.com/office/drawing/2014/main" id="{A12961A3-B78C-44D9-9654-443F35F269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965" y="2937895"/>
            <a:ext cx="2736000" cy="66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6788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1 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C4CEDD8-ABEB-438D-B200-3B6D3B65AA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2-1 </a:t>
            </a:r>
            <a:r>
              <a:rPr kumimoji="1" lang="ja-JP" altLang="en-US" dirty="0"/>
              <a:t>テキスト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2B17B47E-2CAA-4D2F-84B0-C36B9B4A91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8089852-B826-472F-AD6B-85E2F5D91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="" xmlns:a16="http://schemas.microsoft.com/office/drawing/2014/main" id="{0B0A52A4-4AEF-4825-9BD7-B06EA98AAA7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9569" y="1412876"/>
            <a:ext cx="8424863" cy="4321175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2949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2 テキスト＋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C4CEDD8-ABEB-438D-B200-3B6D3B65AA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2-2 </a:t>
            </a:r>
            <a:r>
              <a:rPr kumimoji="1" lang="ja-JP" altLang="en-US" dirty="0"/>
              <a:t>テキスト＋画像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2B17B47E-2CAA-4D2F-84B0-C36B9B4A91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8089852-B826-472F-AD6B-85E2F5D91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="" xmlns:a16="http://schemas.microsoft.com/office/drawing/2014/main" id="{0B0A52A4-4AEF-4825-9BD7-B06EA98AAA7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9568" y="1412876"/>
            <a:ext cx="4104085" cy="4321175"/>
          </a:xfrm>
        </p:spPr>
        <p:txBody>
          <a:bodyPr anchor="t"/>
          <a:lstStyle/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9" name="図プレースホルダー 8">
            <a:extLst>
              <a:ext uri="{FF2B5EF4-FFF2-40B4-BE49-F238E27FC236}">
                <a16:creationId xmlns="" xmlns:a16="http://schemas.microsoft.com/office/drawing/2014/main" id="{0F398107-60D7-4762-B347-7FA684D55B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80347" y="1484314"/>
            <a:ext cx="4104084" cy="4248000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380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3 テキスト＋吹き出し（女性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フリーフォーム: 図形 16">
            <a:extLst>
              <a:ext uri="{FF2B5EF4-FFF2-40B4-BE49-F238E27FC236}">
                <a16:creationId xmlns="" xmlns:a16="http://schemas.microsoft.com/office/drawing/2014/main" id="{97443377-C199-4B01-A73D-33C1AD2CA5D9}"/>
              </a:ext>
            </a:extLst>
          </p:cNvPr>
          <p:cNvSpPr/>
          <p:nvPr userDrawn="1"/>
        </p:nvSpPr>
        <p:spPr>
          <a:xfrm>
            <a:off x="2358404" y="2925763"/>
            <a:ext cx="6155418" cy="2735262"/>
          </a:xfrm>
          <a:custGeom>
            <a:avLst/>
            <a:gdLst>
              <a:gd name="connsiteX0" fmla="*/ 1103886 w 8207224"/>
              <a:gd name="connsiteY0" fmla="*/ 0 h 2735262"/>
              <a:gd name="connsiteX1" fmla="*/ 7751338 w 8207224"/>
              <a:gd name="connsiteY1" fmla="*/ 0 h 2735262"/>
              <a:gd name="connsiteX2" fmla="*/ 8207224 w 8207224"/>
              <a:gd name="connsiteY2" fmla="*/ 455886 h 2735262"/>
              <a:gd name="connsiteX3" fmla="*/ 8207224 w 8207224"/>
              <a:gd name="connsiteY3" fmla="*/ 2279376 h 2735262"/>
              <a:gd name="connsiteX4" fmla="*/ 7751338 w 8207224"/>
              <a:gd name="connsiteY4" fmla="*/ 2735262 h 2735262"/>
              <a:gd name="connsiteX5" fmla="*/ 1103886 w 8207224"/>
              <a:gd name="connsiteY5" fmla="*/ 2735262 h 2735262"/>
              <a:gd name="connsiteX6" fmla="*/ 648000 w 8207224"/>
              <a:gd name="connsiteY6" fmla="*/ 2279376 h 2735262"/>
              <a:gd name="connsiteX7" fmla="*/ 648000 w 8207224"/>
              <a:gd name="connsiteY7" fmla="*/ 1583631 h 2735262"/>
              <a:gd name="connsiteX8" fmla="*/ 0 w 8207224"/>
              <a:gd name="connsiteY8" fmla="*/ 1367631 h 2735262"/>
              <a:gd name="connsiteX9" fmla="*/ 648000 w 8207224"/>
              <a:gd name="connsiteY9" fmla="*/ 1151631 h 2735262"/>
              <a:gd name="connsiteX10" fmla="*/ 648000 w 8207224"/>
              <a:gd name="connsiteY10" fmla="*/ 455886 h 2735262"/>
              <a:gd name="connsiteX11" fmla="*/ 1103886 w 8207224"/>
              <a:gd name="connsiteY11" fmla="*/ 0 h 273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07224" h="2735262">
                <a:moveTo>
                  <a:pt x="1103886" y="0"/>
                </a:moveTo>
                <a:lnTo>
                  <a:pt x="7751338" y="0"/>
                </a:lnTo>
                <a:cubicBezTo>
                  <a:pt x="8003117" y="0"/>
                  <a:pt x="8207224" y="204107"/>
                  <a:pt x="8207224" y="455886"/>
                </a:cubicBezTo>
                <a:lnTo>
                  <a:pt x="8207224" y="2279376"/>
                </a:lnTo>
                <a:cubicBezTo>
                  <a:pt x="8207224" y="2531155"/>
                  <a:pt x="8003117" y="2735262"/>
                  <a:pt x="7751338" y="2735262"/>
                </a:cubicBezTo>
                <a:lnTo>
                  <a:pt x="1103886" y="2735262"/>
                </a:lnTo>
                <a:cubicBezTo>
                  <a:pt x="852107" y="2735262"/>
                  <a:pt x="648000" y="2531155"/>
                  <a:pt x="648000" y="2279376"/>
                </a:cubicBezTo>
                <a:lnTo>
                  <a:pt x="648000" y="1583631"/>
                </a:lnTo>
                <a:lnTo>
                  <a:pt x="0" y="1367631"/>
                </a:lnTo>
                <a:lnTo>
                  <a:pt x="648000" y="1151631"/>
                </a:lnTo>
                <a:lnTo>
                  <a:pt x="648000" y="455886"/>
                </a:lnTo>
                <a:cubicBezTo>
                  <a:pt x="648000" y="204107"/>
                  <a:pt x="852107" y="0"/>
                  <a:pt x="1103886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825" dirty="0"/>
          </a:p>
        </p:txBody>
      </p:sp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C4CEDD8-ABEB-438D-B200-3B6D3B65AA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2-3 </a:t>
            </a:r>
            <a:r>
              <a:rPr kumimoji="1" lang="ja-JP" altLang="en-US" dirty="0"/>
              <a:t>テキスト＋吹き出し（女性）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2B17B47E-2CAA-4D2F-84B0-C36B9B4A91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8089852-B826-472F-AD6B-85E2F5D91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="" xmlns:a16="http://schemas.microsoft.com/office/drawing/2014/main" id="{0B0A52A4-4AEF-4825-9BD7-B06EA98AAA7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9569" y="1412874"/>
            <a:ext cx="8424863" cy="1008000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1" name="テキスト プレースホルダー 5">
            <a:extLst>
              <a:ext uri="{FF2B5EF4-FFF2-40B4-BE49-F238E27FC236}">
                <a16:creationId xmlns="" xmlns:a16="http://schemas.microsoft.com/office/drawing/2014/main" id="{D9AD2914-20AD-47E2-A3F6-25804ECCB9E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114113" y="3285394"/>
            <a:ext cx="5130000" cy="201600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2" name="図プレースホルダー 15">
            <a:extLst>
              <a:ext uri="{FF2B5EF4-FFF2-40B4-BE49-F238E27FC236}">
                <a16:creationId xmlns="" xmlns:a16="http://schemas.microsoft.com/office/drawing/2014/main" id="{578E3103-199C-4193-8690-AC60BA557BF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9841" y="3501025"/>
            <a:ext cx="1620000" cy="2160000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371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1418" userDrawn="1">
          <p15:clr>
            <a:srgbClr val="9FCC3B"/>
          </p15:clr>
        </p15:guide>
        <p15:guide id="4" pos="397" userDrawn="1">
          <p15:clr>
            <a:srgbClr val="9FCC3B"/>
          </p15:clr>
        </p15:guide>
        <p15:guide id="7" orient="horz" pos="2205" userDrawn="1">
          <p15:clr>
            <a:srgbClr val="9FCC3B"/>
          </p15:clr>
        </p15:guide>
        <p15:guide id="8" orient="horz" pos="3566" userDrawn="1">
          <p15:clr>
            <a:srgbClr val="9FCC3B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4 テキスト＋吹き出し（男性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フリーフォーム: 図形 9">
            <a:extLst>
              <a:ext uri="{FF2B5EF4-FFF2-40B4-BE49-F238E27FC236}">
                <a16:creationId xmlns="" xmlns:a16="http://schemas.microsoft.com/office/drawing/2014/main" id="{1A8D511C-3F47-4434-8FC0-EB104FB1B91A}"/>
              </a:ext>
            </a:extLst>
          </p:cNvPr>
          <p:cNvSpPr/>
          <p:nvPr userDrawn="1"/>
        </p:nvSpPr>
        <p:spPr>
          <a:xfrm>
            <a:off x="630178" y="2925763"/>
            <a:ext cx="6155418" cy="2735262"/>
          </a:xfrm>
          <a:custGeom>
            <a:avLst/>
            <a:gdLst>
              <a:gd name="connsiteX0" fmla="*/ 455886 w 8207224"/>
              <a:gd name="connsiteY0" fmla="*/ 0 h 2735262"/>
              <a:gd name="connsiteX1" fmla="*/ 7103338 w 8207224"/>
              <a:gd name="connsiteY1" fmla="*/ 0 h 2735262"/>
              <a:gd name="connsiteX2" fmla="*/ 7559224 w 8207224"/>
              <a:gd name="connsiteY2" fmla="*/ 455886 h 2735262"/>
              <a:gd name="connsiteX3" fmla="*/ 7559224 w 8207224"/>
              <a:gd name="connsiteY3" fmla="*/ 1151631 h 2735262"/>
              <a:gd name="connsiteX4" fmla="*/ 8207224 w 8207224"/>
              <a:gd name="connsiteY4" fmla="*/ 1367631 h 2735262"/>
              <a:gd name="connsiteX5" fmla="*/ 7559224 w 8207224"/>
              <a:gd name="connsiteY5" fmla="*/ 1583631 h 2735262"/>
              <a:gd name="connsiteX6" fmla="*/ 7559224 w 8207224"/>
              <a:gd name="connsiteY6" fmla="*/ 2279376 h 2735262"/>
              <a:gd name="connsiteX7" fmla="*/ 7103338 w 8207224"/>
              <a:gd name="connsiteY7" fmla="*/ 2735262 h 2735262"/>
              <a:gd name="connsiteX8" fmla="*/ 455886 w 8207224"/>
              <a:gd name="connsiteY8" fmla="*/ 2735262 h 2735262"/>
              <a:gd name="connsiteX9" fmla="*/ 0 w 8207224"/>
              <a:gd name="connsiteY9" fmla="*/ 2279376 h 2735262"/>
              <a:gd name="connsiteX10" fmla="*/ 0 w 8207224"/>
              <a:gd name="connsiteY10" fmla="*/ 455886 h 2735262"/>
              <a:gd name="connsiteX11" fmla="*/ 455886 w 8207224"/>
              <a:gd name="connsiteY11" fmla="*/ 0 h 273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07224" h="2735262">
                <a:moveTo>
                  <a:pt x="455886" y="0"/>
                </a:moveTo>
                <a:lnTo>
                  <a:pt x="7103338" y="0"/>
                </a:lnTo>
                <a:cubicBezTo>
                  <a:pt x="7355117" y="0"/>
                  <a:pt x="7559224" y="204107"/>
                  <a:pt x="7559224" y="455886"/>
                </a:cubicBezTo>
                <a:lnTo>
                  <a:pt x="7559224" y="1151631"/>
                </a:lnTo>
                <a:lnTo>
                  <a:pt x="8207224" y="1367631"/>
                </a:lnTo>
                <a:lnTo>
                  <a:pt x="7559224" y="1583631"/>
                </a:lnTo>
                <a:lnTo>
                  <a:pt x="7559224" y="2279376"/>
                </a:lnTo>
                <a:cubicBezTo>
                  <a:pt x="7559224" y="2531155"/>
                  <a:pt x="7355117" y="2735262"/>
                  <a:pt x="7103338" y="2735262"/>
                </a:cubicBezTo>
                <a:lnTo>
                  <a:pt x="455886" y="2735262"/>
                </a:lnTo>
                <a:cubicBezTo>
                  <a:pt x="204107" y="2735262"/>
                  <a:pt x="0" y="2531155"/>
                  <a:pt x="0" y="2279376"/>
                </a:cubicBezTo>
                <a:lnTo>
                  <a:pt x="0" y="455886"/>
                </a:lnTo>
                <a:cubicBezTo>
                  <a:pt x="0" y="204107"/>
                  <a:pt x="204107" y="0"/>
                  <a:pt x="455886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825" dirty="0"/>
          </a:p>
        </p:txBody>
      </p:sp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C4CEDD8-ABEB-438D-B200-3B6D3B65AA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2-4 </a:t>
            </a:r>
            <a:r>
              <a:rPr kumimoji="1" lang="ja-JP" altLang="en-US" dirty="0"/>
              <a:t>テキスト＋吹き出し（男性）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2B17B47E-2CAA-4D2F-84B0-C36B9B4A91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8089852-B826-472F-AD6B-85E2F5D91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="" xmlns:a16="http://schemas.microsoft.com/office/drawing/2014/main" id="{0B0A52A4-4AEF-4825-9BD7-B06EA98AAA7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9569" y="1412874"/>
            <a:ext cx="8424863" cy="1008000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5" name="テキスト プレースホルダー 5">
            <a:extLst>
              <a:ext uri="{FF2B5EF4-FFF2-40B4-BE49-F238E27FC236}">
                <a16:creationId xmlns="" xmlns:a16="http://schemas.microsoft.com/office/drawing/2014/main" id="{3F7A5473-FC1F-4D48-A962-EF6F0B3998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9887" y="3285394"/>
            <a:ext cx="5130000" cy="201600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6" name="図プレースホルダー 15">
            <a:extLst>
              <a:ext uri="{FF2B5EF4-FFF2-40B4-BE49-F238E27FC236}">
                <a16:creationId xmlns="" xmlns:a16="http://schemas.microsoft.com/office/drawing/2014/main" id="{0C774536-D3AF-46B9-B3DD-8C47112945C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893822" y="3501025"/>
            <a:ext cx="1620000" cy="2160000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296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363" userDrawn="1">
          <p15:clr>
            <a:srgbClr val="9FCC3B"/>
          </p15:clr>
        </p15:guide>
        <p15:guide id="4" pos="4343" userDrawn="1">
          <p15:clr>
            <a:srgbClr val="9FCC3B"/>
          </p15:clr>
        </p15:guide>
        <p15:guide id="7" orient="horz" pos="2205" userDrawn="1">
          <p15:clr>
            <a:srgbClr val="9FCC3B"/>
          </p15:clr>
        </p15:guide>
        <p15:guide id="8" orient="horz" pos="3566" userDrawn="1">
          <p15:clr>
            <a:srgbClr val="9FCC3B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5 h3＋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C4CEDD8-ABEB-438D-B200-3B6D3B65AA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2-5 h3</a:t>
            </a:r>
            <a:r>
              <a:rPr kumimoji="1" lang="ja-JP" altLang="en-US" dirty="0"/>
              <a:t>＋テキスト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2B17B47E-2CAA-4D2F-84B0-C36B9B4A91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8089852-B826-472F-AD6B-85E2F5D91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="" xmlns:a16="http://schemas.microsoft.com/office/drawing/2014/main" id="{0B0A52A4-4AEF-4825-9BD7-B06EA98AAA7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9569" y="2205038"/>
            <a:ext cx="8424863" cy="3529012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7" name="テキスト プレースホルダー 5">
            <a:extLst>
              <a:ext uri="{FF2B5EF4-FFF2-40B4-BE49-F238E27FC236}">
                <a16:creationId xmlns="" xmlns:a16="http://schemas.microsoft.com/office/drawing/2014/main" id="{046BF864-8B96-4DE0-9EE6-4A9F6388DA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569" y="1412876"/>
            <a:ext cx="8424862" cy="612000"/>
          </a:xfrm>
          <a:ln>
            <a:noFill/>
          </a:ln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2250" b="1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570270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22.xml"/><Relationship Id="rId26" Type="http://schemas.openxmlformats.org/officeDocument/2006/relationships/slideLayout" Target="../slideLayouts/slideLayout30.xml"/><Relationship Id="rId3" Type="http://schemas.openxmlformats.org/officeDocument/2006/relationships/slideLayout" Target="../slideLayouts/slideLayout7.xml"/><Relationship Id="rId21" Type="http://schemas.openxmlformats.org/officeDocument/2006/relationships/slideLayout" Target="../slideLayouts/slideLayout25.xml"/><Relationship Id="rId34" Type="http://schemas.openxmlformats.org/officeDocument/2006/relationships/slideLayout" Target="../slideLayouts/slideLayout38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5" Type="http://schemas.openxmlformats.org/officeDocument/2006/relationships/slideLayout" Target="../slideLayouts/slideLayout29.xml"/><Relationship Id="rId3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20" Type="http://schemas.openxmlformats.org/officeDocument/2006/relationships/slideLayout" Target="../slideLayouts/slideLayout24.xml"/><Relationship Id="rId29" Type="http://schemas.openxmlformats.org/officeDocument/2006/relationships/slideLayout" Target="../slideLayouts/slideLayout33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24" Type="http://schemas.openxmlformats.org/officeDocument/2006/relationships/slideLayout" Target="../slideLayouts/slideLayout28.xml"/><Relationship Id="rId32" Type="http://schemas.openxmlformats.org/officeDocument/2006/relationships/slideLayout" Target="../slideLayouts/slideLayout36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23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32.xml"/><Relationship Id="rId36" Type="http://schemas.openxmlformats.org/officeDocument/2006/relationships/image" Target="../media/image4.png"/><Relationship Id="rId10" Type="http://schemas.openxmlformats.org/officeDocument/2006/relationships/slideLayout" Target="../slideLayouts/slideLayout14.xml"/><Relationship Id="rId19" Type="http://schemas.openxmlformats.org/officeDocument/2006/relationships/slideLayout" Target="../slideLayouts/slideLayout23.xml"/><Relationship Id="rId31" Type="http://schemas.openxmlformats.org/officeDocument/2006/relationships/slideLayout" Target="../slideLayouts/slideLayout35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Relationship Id="rId22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4.xml"/><Relationship Id="rId3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="" xmlns:a16="http://schemas.microsoft.com/office/drawing/2014/main" id="{C5103517-1FAE-47A9-B3CB-DD4400BE8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569" y="333375"/>
            <a:ext cx="8424863" cy="86359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="" xmlns:a16="http://schemas.microsoft.com/office/drawing/2014/main" id="{60299569-7507-4C1E-8075-7A590EAAB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9223" y="1412875"/>
            <a:ext cx="8425208" cy="432117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06630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</p:sldLayoutIdLst>
  <p:hf sldNum="0" hdr="0" ft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spcAft>
          <a:spcPts val="0"/>
        </a:spcAft>
        <a:buNone/>
        <a:defRPr kumimoji="1" sz="2700" b="1" kern="1200" spc="113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40000"/>
        </a:lnSpc>
        <a:spcBef>
          <a:spcPts val="0"/>
        </a:spcBef>
        <a:spcAft>
          <a:spcPts val="0"/>
        </a:spcAft>
        <a:buFontTx/>
        <a:buNone/>
        <a:defRPr kumimoji="1" lang="ja-JP" altLang="en-US" sz="1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227" userDrawn="1">
          <p15:clr>
            <a:srgbClr val="F26B43"/>
          </p15:clr>
        </p15:guide>
        <p15:guide id="4" pos="5534" userDrawn="1">
          <p15:clr>
            <a:srgbClr val="F26B43"/>
          </p15:clr>
        </p15:guide>
        <p15:guide id="5" orient="horz" pos="210" userDrawn="1">
          <p15:clr>
            <a:srgbClr val="F26B43"/>
          </p15:clr>
        </p15:guide>
        <p15:guide id="6" orient="horz" pos="3612" userDrawn="1">
          <p15:clr>
            <a:srgbClr val="F26B43"/>
          </p15:clr>
        </p15:guide>
        <p15:guide id="7" orient="horz" pos="890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1389" userDrawn="1">
          <p15:clr>
            <a:srgbClr val="F26B43"/>
          </p15:clr>
        </p15:guide>
        <p15:guide id="10" pos="158" userDrawn="1">
          <p15:clr>
            <a:srgbClr val="A4A3A4"/>
          </p15:clr>
        </p15:guide>
        <p15:guide id="11" pos="5669" userDrawn="1">
          <p15:clr>
            <a:srgbClr val="A4A3A4"/>
          </p15:clr>
        </p15:guide>
        <p15:guide id="12" orient="horz" pos="75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="" xmlns:a16="http://schemas.microsoft.com/office/drawing/2014/main" id="{8B44D825-6EF6-40EA-B302-4C3E4FE64280}"/>
              </a:ext>
            </a:extLst>
          </p:cNvPr>
          <p:cNvSpPr/>
          <p:nvPr userDrawn="1"/>
        </p:nvSpPr>
        <p:spPr>
          <a:xfrm>
            <a:off x="0" y="6237289"/>
            <a:ext cx="9144000" cy="6207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r"/>
            <a:endParaRPr kumimoji="1" lang="ja-JP" altLang="en-US" sz="788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9569" y="333375"/>
            <a:ext cx="8424863" cy="863599"/>
          </a:xfrm>
          <a:prstGeom prst="rect">
            <a:avLst/>
          </a:prstGeom>
        </p:spPr>
        <p:txBody>
          <a:bodyPr vert="horz" lIns="216000" tIns="72000" rIns="0" bIns="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223" y="1412875"/>
            <a:ext cx="8425208" cy="432117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22000" y="6237288"/>
            <a:ext cx="2700000" cy="6207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kumimoji="1" lang="en-US" altLang="ja-JP" dirty="0"/>
              <a:t>Copyright NACS All Rights Reserved.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972" y="6237289"/>
            <a:ext cx="270000" cy="6207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fld id="{FFA408F7-DBAE-40A2-9A9C-9E36E82842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="" xmlns:a16="http://schemas.microsoft.com/office/drawing/2014/main" id="{73615158-EFCF-494D-9F58-9AB6D7C6479F}"/>
              </a:ext>
            </a:extLst>
          </p:cNvPr>
          <p:cNvSpPr/>
          <p:nvPr userDrawn="1"/>
        </p:nvSpPr>
        <p:spPr>
          <a:xfrm>
            <a:off x="251222" y="333376"/>
            <a:ext cx="108000" cy="8635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825"/>
          </a:p>
        </p:txBody>
      </p:sp>
      <p:pic>
        <p:nvPicPr>
          <p:cNvPr id="11" name="図 10">
            <a:extLst>
              <a:ext uri="{FF2B5EF4-FFF2-40B4-BE49-F238E27FC236}">
                <a16:creationId xmlns="" xmlns:a16="http://schemas.microsoft.com/office/drawing/2014/main" id="{4F9FAC5E-0CCC-41EB-91AD-CD223DDA1208}"/>
              </a:ext>
            </a:extLst>
          </p:cNvPr>
          <p:cNvPicPr>
            <a:picLocks noChangeAspect="1"/>
          </p:cNvPicPr>
          <p:nvPr userDrawn="1"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63" y="6398069"/>
            <a:ext cx="1224000" cy="29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81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7" r:id="rId2"/>
    <p:sldLayoutId id="2147483746" r:id="rId3"/>
    <p:sldLayoutId id="2147483773" r:id="rId4"/>
    <p:sldLayoutId id="2147483748" r:id="rId5"/>
    <p:sldLayoutId id="2147483749" r:id="rId6"/>
    <p:sldLayoutId id="2147483750" r:id="rId7"/>
    <p:sldLayoutId id="2147483772" r:id="rId8"/>
    <p:sldLayoutId id="2147483753" r:id="rId9"/>
    <p:sldLayoutId id="2147483754" r:id="rId10"/>
    <p:sldLayoutId id="2147483770" r:id="rId11"/>
    <p:sldLayoutId id="2147483755" r:id="rId12"/>
    <p:sldLayoutId id="2147483756" r:id="rId13"/>
    <p:sldLayoutId id="2147483771" r:id="rId14"/>
    <p:sldLayoutId id="2147483768" r:id="rId15"/>
    <p:sldLayoutId id="2147483789" r:id="rId16"/>
    <p:sldLayoutId id="2147483765" r:id="rId17"/>
    <p:sldLayoutId id="2147483763" r:id="rId18"/>
    <p:sldLayoutId id="2147483758" r:id="rId19"/>
    <p:sldLayoutId id="2147483766" r:id="rId20"/>
    <p:sldLayoutId id="2147483759" r:id="rId21"/>
    <p:sldLayoutId id="2147483767" r:id="rId22"/>
    <p:sldLayoutId id="2147483774" r:id="rId23"/>
    <p:sldLayoutId id="2147483776" r:id="rId24"/>
    <p:sldLayoutId id="2147483778" r:id="rId25"/>
    <p:sldLayoutId id="2147483780" r:id="rId26"/>
    <p:sldLayoutId id="2147483775" r:id="rId27"/>
    <p:sldLayoutId id="2147483777" r:id="rId28"/>
    <p:sldLayoutId id="2147483779" r:id="rId29"/>
    <p:sldLayoutId id="2147483781" r:id="rId30"/>
    <p:sldLayoutId id="2147483782" r:id="rId31"/>
    <p:sldLayoutId id="2147483783" r:id="rId32"/>
    <p:sldLayoutId id="2147483784" r:id="rId33"/>
    <p:sldLayoutId id="2147483790" r:id="rId34"/>
  </p:sldLayoutIdLst>
  <p:hf hdr="0" dt="0"/>
  <p:txStyles>
    <p:titleStyle>
      <a:lvl1pPr marL="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None/>
        <a:defRPr kumimoji="1" sz="2700" b="1" kern="1200" spc="113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40000"/>
        </a:lnSpc>
        <a:spcBef>
          <a:spcPts val="0"/>
        </a:spcBef>
        <a:spcAft>
          <a:spcPts val="0"/>
        </a:spcAft>
        <a:buFontTx/>
        <a:buNone/>
        <a:defRPr kumimoji="1" lang="ja-JP" altLang="en-US" sz="1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227" userDrawn="1">
          <p15:clr>
            <a:srgbClr val="F26B43"/>
          </p15:clr>
        </p15:guide>
        <p15:guide id="4" pos="5534" userDrawn="1">
          <p15:clr>
            <a:srgbClr val="F26B43"/>
          </p15:clr>
        </p15:guide>
        <p15:guide id="6" orient="horz" pos="3929" userDrawn="1">
          <p15:clr>
            <a:srgbClr val="F26B43"/>
          </p15:clr>
        </p15:guide>
        <p15:guide id="8" orient="horz" pos="935" userDrawn="1">
          <p15:clr>
            <a:srgbClr val="A4A3A4"/>
          </p15:clr>
        </p15:guide>
        <p15:guide id="9" orient="horz" pos="3612" userDrawn="1">
          <p15:clr>
            <a:srgbClr val="F26B43"/>
          </p15:clr>
        </p15:guide>
        <p15:guide id="10" pos="2948" userDrawn="1">
          <p15:clr>
            <a:srgbClr val="A4A3A4"/>
          </p15:clr>
        </p15:guide>
        <p15:guide id="11" pos="2812" userDrawn="1">
          <p15:clr>
            <a:srgbClr val="A4A3A4"/>
          </p15:clr>
        </p15:guide>
        <p15:guide id="15" orient="horz" pos="210" userDrawn="1">
          <p15:clr>
            <a:srgbClr val="F26B43"/>
          </p15:clr>
        </p15:guide>
        <p15:guide id="16" pos="158" userDrawn="1">
          <p15:clr>
            <a:srgbClr val="A4A3A4"/>
          </p15:clr>
        </p15:guide>
        <p15:guide id="17" orient="horz" pos="754" userDrawn="1">
          <p15:clr>
            <a:srgbClr val="F26B43"/>
          </p15:clr>
        </p15:guide>
        <p15:guide id="18" pos="5602" userDrawn="1">
          <p15:clr>
            <a:srgbClr val="A4A3A4"/>
          </p15:clr>
        </p15:guide>
        <p15:guide id="28" orient="horz" pos="1434" userDrawn="1">
          <p15:clr>
            <a:srgbClr val="A4A3A4"/>
          </p15:clr>
        </p15:guide>
        <p15:guide id="30" orient="horz" pos="1389" userDrawn="1">
          <p15:clr>
            <a:srgbClr val="F26B43"/>
          </p15:clr>
        </p15:guide>
        <p15:guide id="31" orient="horz" pos="890" userDrawn="1">
          <p15:clr>
            <a:srgbClr val="F26B43"/>
          </p15:clr>
        </p15:guide>
        <p15:guide id="32" pos="397" userDrawn="1">
          <p15:clr>
            <a:srgbClr val="A4A3A4"/>
          </p15:clr>
        </p15:guide>
        <p15:guide id="33" pos="5363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="" xmlns:a16="http://schemas.microsoft.com/office/drawing/2014/main" id="{F7B5B76B-88AD-47A5-94A1-610A8415D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230" y="1987176"/>
            <a:ext cx="8424863" cy="1008063"/>
          </a:xfrm>
        </p:spPr>
        <p:txBody>
          <a:bodyPr/>
          <a:lstStyle/>
          <a:p>
            <a:r>
              <a:rPr kumimoji="1" lang="ja-JP" altLang="en-US" sz="4400" u="sng" dirty="0" smtClean="0">
                <a:solidFill>
                  <a:srgbClr val="E66CA6"/>
                </a:solidFill>
                <a:latin typeface="+mn-ea"/>
                <a:ea typeface="+mn-ea"/>
              </a:rPr>
              <a:t>トリックカードを使ってみよう</a:t>
            </a:r>
            <a:endParaRPr kumimoji="1" lang="ja-JP" altLang="en-US" sz="4400" u="sng" dirty="0">
              <a:solidFill>
                <a:srgbClr val="E66CA6"/>
              </a:solidFill>
              <a:latin typeface="+mn-ea"/>
              <a:ea typeface="+mn-ea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="" xmlns:a16="http://schemas.microsoft.com/office/drawing/2014/main" id="{E0B57D4D-7479-4AD6-A4A6-925667C216EE}"/>
              </a:ext>
            </a:extLst>
          </p:cNvPr>
          <p:cNvSpPr/>
          <p:nvPr/>
        </p:nvSpPr>
        <p:spPr>
          <a:xfrm>
            <a:off x="219856" y="2771654"/>
            <a:ext cx="7352675" cy="1791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9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dirty="0"/>
              <a:t>シェパード錯視</a:t>
            </a:r>
            <a:endParaRPr kumimoji="1" lang="ja-JP" altLang="en-US" sz="4000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 smtClean="0">
                <a:solidFill>
                  <a:srgbClr val="FFFFFF"/>
                </a:solidFill>
              </a:rPr>
              <a:t>Copyright NACS All Rights Reserved.</a:t>
            </a:r>
            <a:endParaRPr kumimoji="1" lang="ja-JP" altLang="en-US" dirty="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>
                <a:solidFill>
                  <a:srgbClr val="FFFFFF"/>
                </a:solidFill>
              </a:rPr>
              <a:pPr/>
              <a:t>10</a:t>
            </a:fld>
            <a:endParaRPr kumimoji="1" lang="ja-JP" altLang="en-US" dirty="0">
              <a:solidFill>
                <a:srgbClr val="FFFFFF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1843" y="1558218"/>
            <a:ext cx="81362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rgbClr val="333333"/>
                </a:solidFill>
                <a:latin typeface="+mn-ea"/>
              </a:rPr>
              <a:t>信じられないかもしれませんが、左の机の</a:t>
            </a:r>
            <a:r>
              <a:rPr kumimoji="1" lang="ja-JP" altLang="en-US" sz="3200" dirty="0" smtClean="0">
                <a:solidFill>
                  <a:srgbClr val="333333"/>
                </a:solidFill>
                <a:latin typeface="+mn-ea"/>
              </a:rPr>
              <a:t>天板</a:t>
            </a:r>
            <a:r>
              <a:rPr kumimoji="1" lang="ja-JP" altLang="en-US" sz="3200" dirty="0">
                <a:solidFill>
                  <a:srgbClr val="333333"/>
                </a:solidFill>
                <a:latin typeface="+mn-ea"/>
              </a:rPr>
              <a:t>を回転させると右の机の天板と全く同じ</a:t>
            </a:r>
            <a:r>
              <a:rPr kumimoji="1" lang="ja-JP" altLang="en-US" sz="3200" dirty="0" smtClean="0">
                <a:solidFill>
                  <a:srgbClr val="333333"/>
                </a:solidFill>
                <a:latin typeface="+mn-ea"/>
              </a:rPr>
              <a:t>形に</a:t>
            </a:r>
            <a:r>
              <a:rPr kumimoji="1" lang="ja-JP" altLang="en-US" sz="3200" dirty="0">
                <a:solidFill>
                  <a:srgbClr val="333333"/>
                </a:solidFill>
                <a:latin typeface="+mn-ea"/>
              </a:rPr>
              <a:t>なります。</a:t>
            </a:r>
          </a:p>
          <a:p>
            <a:r>
              <a:rPr kumimoji="1" lang="ja-JP" altLang="en-US" sz="3200" dirty="0">
                <a:solidFill>
                  <a:srgbClr val="333333"/>
                </a:solidFill>
                <a:latin typeface="+mn-ea"/>
              </a:rPr>
              <a:t>シェパード錯視と呼ばれるこの現象は、</a:t>
            </a:r>
            <a:r>
              <a:rPr kumimoji="1" lang="ja-JP" altLang="en-US" sz="3200" dirty="0" smtClean="0">
                <a:solidFill>
                  <a:srgbClr val="333333"/>
                </a:solidFill>
                <a:latin typeface="+mn-ea"/>
              </a:rPr>
              <a:t>二次元</a:t>
            </a:r>
            <a:r>
              <a:rPr kumimoji="1" lang="ja-JP" altLang="en-US" sz="3200" dirty="0">
                <a:solidFill>
                  <a:srgbClr val="333333"/>
                </a:solidFill>
                <a:latin typeface="+mn-ea"/>
              </a:rPr>
              <a:t>で描かれた図形を三次元的に知覚しよう</a:t>
            </a:r>
            <a:r>
              <a:rPr kumimoji="1" lang="ja-JP" altLang="en-US" sz="3200" dirty="0" smtClean="0">
                <a:solidFill>
                  <a:srgbClr val="333333"/>
                </a:solidFill>
                <a:latin typeface="+mn-ea"/>
              </a:rPr>
              <a:t>とする</a:t>
            </a:r>
            <a:r>
              <a:rPr kumimoji="1" lang="ja-JP" altLang="en-US" sz="3200" dirty="0">
                <a:solidFill>
                  <a:srgbClr val="333333"/>
                </a:solidFill>
                <a:latin typeface="+mn-ea"/>
              </a:rPr>
              <a:t>ために起こると考えられています。左</a:t>
            </a:r>
            <a:r>
              <a:rPr kumimoji="1" lang="ja-JP" altLang="en-US" sz="3200" dirty="0" smtClean="0">
                <a:solidFill>
                  <a:srgbClr val="333333"/>
                </a:solidFill>
                <a:latin typeface="+mn-ea"/>
              </a:rPr>
              <a:t>の図形</a:t>
            </a:r>
            <a:r>
              <a:rPr kumimoji="1" lang="ja-JP" altLang="en-US" sz="3200" dirty="0">
                <a:solidFill>
                  <a:srgbClr val="333333"/>
                </a:solidFill>
                <a:latin typeface="+mn-ea"/>
              </a:rPr>
              <a:t>と右の図形で奥行き感が異なるため、</a:t>
            </a:r>
            <a:r>
              <a:rPr kumimoji="1" lang="ja-JP" altLang="en-US" sz="3200" dirty="0" smtClean="0">
                <a:solidFill>
                  <a:srgbClr val="333333"/>
                </a:solidFill>
                <a:latin typeface="+mn-ea"/>
              </a:rPr>
              <a:t>それ</a:t>
            </a:r>
            <a:r>
              <a:rPr kumimoji="1" lang="ja-JP" altLang="en-US" sz="3200" dirty="0">
                <a:solidFill>
                  <a:srgbClr val="333333"/>
                </a:solidFill>
                <a:latin typeface="+mn-ea"/>
              </a:rPr>
              <a:t>に伴って天板の形も異なって見えてしまうのです。</a:t>
            </a:r>
          </a:p>
        </p:txBody>
      </p:sp>
    </p:spTree>
    <p:extLst>
      <p:ext uri="{BB962C8B-B14F-4D97-AF65-F5344CB8AC3E}">
        <p14:creationId xmlns:p14="http://schemas.microsoft.com/office/powerpoint/2010/main" val="45554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06A74A9C-1493-4A11-B21F-24E1935AD2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>
                <a:solidFill>
                  <a:srgbClr val="FFFFFF"/>
                </a:solidFill>
              </a:rPr>
              <a:t>Copyright NACS All Rights Reserved.</a:t>
            </a:r>
            <a:endParaRPr kumimoji="1" lang="ja-JP" altLang="en-US" dirty="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8850EB61-FD18-4F2F-9B87-B225E0A848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>
                <a:solidFill>
                  <a:srgbClr val="FFFFFF"/>
                </a:solidFill>
              </a:rPr>
              <a:pPr/>
              <a:t>11</a:t>
            </a:fld>
            <a:endParaRPr kumimoji="1" lang="ja-JP" altLang="en-US" dirty="0">
              <a:solidFill>
                <a:srgbClr val="FFFFFF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402" y="317196"/>
            <a:ext cx="6510168" cy="97972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380" y="2463281"/>
            <a:ext cx="6128879" cy="1950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78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06A74A9C-1493-4A11-B21F-24E1935AD2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>
                <a:solidFill>
                  <a:srgbClr val="FFFFFF"/>
                </a:solidFill>
              </a:rPr>
              <a:t>Copyright NACS All Rights Reserved.</a:t>
            </a:r>
            <a:endParaRPr kumimoji="1" lang="ja-JP" altLang="en-US" dirty="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8850EB61-FD18-4F2F-9B87-B225E0A848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>
                <a:solidFill>
                  <a:srgbClr val="FFFFFF"/>
                </a:solidFill>
              </a:rPr>
              <a:pPr/>
              <a:t>12</a:t>
            </a:fld>
            <a:endParaRPr kumimoji="1" lang="ja-JP" altLang="en-US" dirty="0">
              <a:solidFill>
                <a:srgbClr val="FFFFFF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402" y="317196"/>
            <a:ext cx="6510168" cy="97972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348" y="2526419"/>
            <a:ext cx="6280275" cy="198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78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06A74A9C-1493-4A11-B21F-24E1935AD2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>
                <a:solidFill>
                  <a:srgbClr val="FFFFFF"/>
                </a:solidFill>
              </a:rPr>
              <a:t>Copyright NACS All Rights Reserved.</a:t>
            </a:r>
            <a:endParaRPr kumimoji="1" lang="ja-JP" altLang="en-US" dirty="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8850EB61-FD18-4F2F-9B87-B225E0A848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>
                <a:solidFill>
                  <a:srgbClr val="FFFFFF"/>
                </a:solidFill>
              </a:rPr>
              <a:pPr/>
              <a:t>13</a:t>
            </a:fld>
            <a:endParaRPr kumimoji="1" lang="ja-JP" altLang="en-US" dirty="0">
              <a:solidFill>
                <a:srgbClr val="FFFFFF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402" y="317196"/>
            <a:ext cx="6510168" cy="97972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892" y="1539551"/>
            <a:ext cx="6128879" cy="1950098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150" y="3767390"/>
            <a:ext cx="6280275" cy="198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8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dirty="0"/>
              <a:t>文脈効果</a:t>
            </a:r>
            <a:endParaRPr kumimoji="1" lang="ja-JP" altLang="en-US" sz="4000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 smtClean="0">
                <a:solidFill>
                  <a:srgbClr val="FFFFFF"/>
                </a:solidFill>
              </a:rPr>
              <a:t>Copyright NACS All Rights Reserved.</a:t>
            </a:r>
            <a:endParaRPr kumimoji="1" lang="ja-JP" altLang="en-US" dirty="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>
                <a:solidFill>
                  <a:srgbClr val="FFFFFF"/>
                </a:solidFill>
              </a:rPr>
              <a:pPr/>
              <a:t>14</a:t>
            </a:fld>
            <a:endParaRPr kumimoji="1" lang="ja-JP" altLang="en-US" dirty="0">
              <a:solidFill>
                <a:srgbClr val="FFFFFF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1843" y="1558218"/>
            <a:ext cx="813629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rgbClr val="333333"/>
                </a:solidFill>
              </a:rPr>
              <a:t>上の</a:t>
            </a:r>
            <a:r>
              <a:rPr kumimoji="1" lang="en-US" altLang="ja-JP" sz="3200" dirty="0">
                <a:solidFill>
                  <a:srgbClr val="333333"/>
                </a:solidFill>
              </a:rPr>
              <a:t>B </a:t>
            </a:r>
            <a:r>
              <a:rPr kumimoji="1" lang="ja-JP" altLang="en-US" sz="3200" dirty="0">
                <a:solidFill>
                  <a:srgbClr val="333333"/>
                </a:solidFill>
              </a:rPr>
              <a:t>も下の</a:t>
            </a:r>
            <a:r>
              <a:rPr kumimoji="1" lang="en-US" altLang="ja-JP" sz="3200" dirty="0">
                <a:solidFill>
                  <a:srgbClr val="333333"/>
                </a:solidFill>
              </a:rPr>
              <a:t>13</a:t>
            </a:r>
            <a:r>
              <a:rPr kumimoji="1" lang="ja-JP" altLang="en-US" sz="3200" dirty="0">
                <a:solidFill>
                  <a:srgbClr val="333333"/>
                </a:solidFill>
              </a:rPr>
              <a:t>も同じ文字であるのに</a:t>
            </a:r>
            <a:r>
              <a:rPr kumimoji="1" lang="ja-JP" altLang="en-US" sz="3200" dirty="0" smtClean="0">
                <a:solidFill>
                  <a:srgbClr val="333333"/>
                </a:solidFill>
              </a:rPr>
              <a:t>気づきました</a:t>
            </a:r>
            <a:r>
              <a:rPr kumimoji="1" lang="ja-JP" altLang="en-US" sz="3200" dirty="0">
                <a:solidFill>
                  <a:srgbClr val="333333"/>
                </a:solidFill>
              </a:rPr>
              <a:t>か？</a:t>
            </a:r>
          </a:p>
          <a:p>
            <a:r>
              <a:rPr kumimoji="1" lang="ja-JP" altLang="en-US" sz="3200" dirty="0">
                <a:solidFill>
                  <a:srgbClr val="333333"/>
                </a:solidFill>
              </a:rPr>
              <a:t>これは文脈効果と呼ばれ、人間がいかに</a:t>
            </a:r>
            <a:r>
              <a:rPr kumimoji="1" lang="ja-JP" altLang="en-US" sz="3200" dirty="0" smtClean="0">
                <a:solidFill>
                  <a:srgbClr val="333333"/>
                </a:solidFill>
              </a:rPr>
              <a:t>自分の</a:t>
            </a:r>
            <a:r>
              <a:rPr kumimoji="1" lang="ja-JP" altLang="en-US" sz="3200" dirty="0">
                <a:solidFill>
                  <a:srgbClr val="333333"/>
                </a:solidFill>
              </a:rPr>
              <a:t>都合のいいように情報を処理しているか</a:t>
            </a:r>
            <a:r>
              <a:rPr kumimoji="1" lang="ja-JP" altLang="en-US" sz="3200" dirty="0" smtClean="0">
                <a:solidFill>
                  <a:srgbClr val="333333"/>
                </a:solidFill>
              </a:rPr>
              <a:t>がわかる</a:t>
            </a:r>
            <a:r>
              <a:rPr kumimoji="1" lang="ja-JP" altLang="en-US" sz="3200" dirty="0">
                <a:solidFill>
                  <a:srgbClr val="333333"/>
                </a:solidFill>
              </a:rPr>
              <a:t>かと思います。</a:t>
            </a:r>
          </a:p>
          <a:p>
            <a:r>
              <a:rPr kumimoji="1" lang="ja-JP" altLang="en-US" sz="3200" dirty="0">
                <a:solidFill>
                  <a:srgbClr val="333333"/>
                </a:solidFill>
              </a:rPr>
              <a:t>詐欺師からの電話をいったん「本当かも」</a:t>
            </a:r>
            <a:r>
              <a:rPr kumimoji="1" lang="ja-JP" altLang="en-US" sz="3200" dirty="0" smtClean="0">
                <a:solidFill>
                  <a:srgbClr val="333333"/>
                </a:solidFill>
              </a:rPr>
              <a:t>と思って</a:t>
            </a:r>
            <a:r>
              <a:rPr kumimoji="1" lang="ja-JP" altLang="en-US" sz="3200" dirty="0">
                <a:solidFill>
                  <a:srgbClr val="333333"/>
                </a:solidFill>
              </a:rPr>
              <a:t>しまうと騙されてしまうのも、この効果と関連があるかもしれません。</a:t>
            </a:r>
          </a:p>
        </p:txBody>
      </p:sp>
    </p:spTree>
    <p:extLst>
      <p:ext uri="{BB962C8B-B14F-4D97-AF65-F5344CB8AC3E}">
        <p14:creationId xmlns:p14="http://schemas.microsoft.com/office/powerpoint/2010/main" val="45554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出典など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 smtClean="0">
                <a:solidFill>
                  <a:srgbClr val="FFFFFF"/>
                </a:solidFill>
              </a:rPr>
              <a:t>Copyright NACS All Rights Reserved.</a:t>
            </a:r>
            <a:endParaRPr kumimoji="1" lang="ja-JP" altLang="en-US" dirty="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>
                <a:solidFill>
                  <a:srgbClr val="FFFFFF"/>
                </a:solidFill>
              </a:rPr>
              <a:pPr/>
              <a:t>15</a:t>
            </a:fld>
            <a:endParaRPr kumimoji="1" lang="ja-JP" altLang="en-US" dirty="0">
              <a:solidFill>
                <a:srgbClr val="FFFFFF"/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92" y="1306286"/>
            <a:ext cx="7974216" cy="424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39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06A74A9C-1493-4A11-B21F-24E1935AD2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8850EB61-FD18-4F2F-9B87-B225E0A848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096" y="326565"/>
            <a:ext cx="6517297" cy="93306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1" y="1925240"/>
            <a:ext cx="5533053" cy="365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89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06A74A9C-1493-4A11-B21F-24E1935AD2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8850EB61-FD18-4F2F-9B87-B225E0A848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096" y="326565"/>
            <a:ext cx="6517297" cy="93306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1" y="1925240"/>
            <a:ext cx="5533053" cy="3652680"/>
          </a:xfrm>
          <a:prstGeom prst="rect">
            <a:avLst/>
          </a:prstGeom>
        </p:spPr>
      </p:pic>
      <p:cxnSp>
        <p:nvCxnSpPr>
          <p:cNvPr id="5" name="直線コネクタ 4"/>
          <p:cNvCxnSpPr/>
          <p:nvPr/>
        </p:nvCxnSpPr>
        <p:spPr>
          <a:xfrm>
            <a:off x="2836506" y="2258008"/>
            <a:ext cx="55983" cy="2995127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6273282" y="2270452"/>
            <a:ext cx="55983" cy="2995127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631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dirty="0"/>
              <a:t>ミュラー・リヤー錯視</a:t>
            </a:r>
            <a:endParaRPr kumimoji="1" lang="ja-JP" altLang="en-US" sz="4000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 smtClean="0"/>
              <a:t>Copyright NACS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1843" y="1558218"/>
            <a:ext cx="813629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中央の長さを測ってみると同じだという</a:t>
            </a:r>
            <a:r>
              <a:rPr kumimoji="1" lang="ja-JP" altLang="en-US" sz="3200" dirty="0" smtClean="0"/>
              <a:t>ことに</a:t>
            </a:r>
            <a:r>
              <a:rPr kumimoji="1" lang="ja-JP" altLang="en-US" sz="3200" dirty="0"/>
              <a:t>気づきましたか？</a:t>
            </a:r>
          </a:p>
          <a:p>
            <a:r>
              <a:rPr kumimoji="1" lang="ja-JP" altLang="en-US" sz="3200" dirty="0"/>
              <a:t>同じ長さの線の両端に、内向きに斜めの線</a:t>
            </a:r>
          </a:p>
          <a:p>
            <a:r>
              <a:rPr kumimoji="1" lang="ja-JP" altLang="en-US" sz="3200" dirty="0"/>
              <a:t>をつけると短く見え、外向きにつけると</a:t>
            </a:r>
            <a:r>
              <a:rPr kumimoji="1" lang="ja-JP" altLang="en-US" sz="3200" dirty="0" smtClean="0"/>
              <a:t>長く見える</a:t>
            </a:r>
            <a:r>
              <a:rPr kumimoji="1" lang="ja-JP" altLang="en-US" sz="3200" dirty="0"/>
              <a:t>この現象は、ミュラー・リヤー錯視</a:t>
            </a:r>
            <a:r>
              <a:rPr kumimoji="1" lang="ja-JP" altLang="en-US" sz="3200" dirty="0" smtClean="0"/>
              <a:t>と呼ばれて</a:t>
            </a:r>
            <a:r>
              <a:rPr kumimoji="1" lang="ja-JP" altLang="en-US" sz="3200" dirty="0"/>
              <a:t>います。古典的な錯視の一つですが</a:t>
            </a:r>
            <a:r>
              <a:rPr kumimoji="1" lang="ja-JP" altLang="en-US" sz="3200" dirty="0" smtClean="0"/>
              <a:t>、なぜ</a:t>
            </a:r>
            <a:r>
              <a:rPr kumimoji="1" lang="ja-JP" altLang="en-US" sz="3200" dirty="0"/>
              <a:t>こう見えるのかという理由は諸説あり、はっきりとわかっていません。</a:t>
            </a:r>
          </a:p>
        </p:txBody>
      </p:sp>
    </p:spTree>
    <p:extLst>
      <p:ext uri="{BB962C8B-B14F-4D97-AF65-F5344CB8AC3E}">
        <p14:creationId xmlns:p14="http://schemas.microsoft.com/office/powerpoint/2010/main" val="213294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06A74A9C-1493-4A11-B21F-24E1935AD2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>
                <a:solidFill>
                  <a:srgbClr val="FFFFFF"/>
                </a:solidFill>
              </a:rPr>
              <a:t>Copyright NACS All Rights Reserved.</a:t>
            </a:r>
            <a:endParaRPr kumimoji="1" lang="ja-JP" altLang="en-US" dirty="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8850EB61-FD18-4F2F-9B87-B225E0A848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>
                <a:solidFill>
                  <a:srgbClr val="FFFFFF"/>
                </a:solidFill>
              </a:rPr>
              <a:pPr/>
              <a:t>5</a:t>
            </a:fld>
            <a:endParaRPr kumimoji="1" lang="ja-JP" altLang="en-US" dirty="0">
              <a:solidFill>
                <a:srgbClr val="FFFFFF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434" y="307865"/>
            <a:ext cx="6505082" cy="1026373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399" y="1743545"/>
            <a:ext cx="6413183" cy="415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8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06A74A9C-1493-4A11-B21F-24E1935AD2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>
                <a:solidFill>
                  <a:srgbClr val="FFFFFF"/>
                </a:solidFill>
              </a:rPr>
              <a:t>Copyright NACS All Rights Reserved.</a:t>
            </a:r>
            <a:endParaRPr kumimoji="1" lang="ja-JP" altLang="en-US" dirty="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8850EB61-FD18-4F2F-9B87-B225E0A848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>
                <a:solidFill>
                  <a:srgbClr val="FFFFFF"/>
                </a:solidFill>
              </a:rPr>
              <a:pPr/>
              <a:t>6</a:t>
            </a:fld>
            <a:endParaRPr kumimoji="1" lang="ja-JP" altLang="en-US" dirty="0">
              <a:solidFill>
                <a:srgbClr val="FFFFFF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434" y="307865"/>
            <a:ext cx="6505082" cy="1026373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399" y="1743545"/>
            <a:ext cx="6413183" cy="4158225"/>
          </a:xfrm>
          <a:prstGeom prst="rect">
            <a:avLst/>
          </a:prstGeom>
        </p:spPr>
      </p:pic>
      <p:cxnSp>
        <p:nvCxnSpPr>
          <p:cNvPr id="7" name="直線コネクタ 6"/>
          <p:cNvCxnSpPr/>
          <p:nvPr/>
        </p:nvCxnSpPr>
        <p:spPr>
          <a:xfrm>
            <a:off x="2948470" y="3349689"/>
            <a:ext cx="4422710" cy="933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2970236" y="4220576"/>
            <a:ext cx="4422710" cy="933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13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dirty="0"/>
              <a:t>エビングハウス錯視</a:t>
            </a:r>
            <a:endParaRPr kumimoji="1" lang="ja-JP" altLang="en-US" sz="4000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 smtClean="0">
                <a:solidFill>
                  <a:srgbClr val="FFFFFF"/>
                </a:solidFill>
              </a:rPr>
              <a:t>Copyright NACS All Rights Reserved.</a:t>
            </a:r>
            <a:endParaRPr kumimoji="1" lang="ja-JP" altLang="en-US" dirty="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>
                <a:solidFill>
                  <a:srgbClr val="FFFFFF"/>
                </a:solidFill>
              </a:rPr>
              <a:pPr/>
              <a:t>7</a:t>
            </a:fld>
            <a:endParaRPr kumimoji="1" lang="ja-JP" altLang="en-US" dirty="0">
              <a:solidFill>
                <a:srgbClr val="FFFFFF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1842" y="1558218"/>
            <a:ext cx="836956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rgbClr val="333333"/>
                </a:solidFill>
              </a:rPr>
              <a:t>真ん中の円は全く同じ大きさですが、大きな</a:t>
            </a:r>
          </a:p>
          <a:p>
            <a:r>
              <a:rPr kumimoji="1" lang="ja-JP" altLang="en-US" sz="3200" dirty="0">
                <a:solidFill>
                  <a:srgbClr val="333333"/>
                </a:solidFill>
              </a:rPr>
              <a:t>円に囲まれたときは小さく見え、小さな円に</a:t>
            </a:r>
          </a:p>
          <a:p>
            <a:r>
              <a:rPr kumimoji="1" lang="ja-JP" altLang="en-US" sz="3200" dirty="0">
                <a:solidFill>
                  <a:srgbClr val="333333"/>
                </a:solidFill>
              </a:rPr>
              <a:t>囲まれたときは大きく見えます</a:t>
            </a:r>
            <a:r>
              <a:rPr kumimoji="1" lang="ja-JP" altLang="en-US" sz="3200" dirty="0" smtClean="0">
                <a:solidFill>
                  <a:srgbClr val="333333"/>
                </a:solidFill>
              </a:rPr>
              <a:t>。</a:t>
            </a:r>
            <a:endParaRPr kumimoji="1" lang="en-US" altLang="ja-JP" sz="3200" dirty="0" smtClean="0">
              <a:solidFill>
                <a:srgbClr val="333333"/>
              </a:solidFill>
            </a:endParaRPr>
          </a:p>
          <a:p>
            <a:r>
              <a:rPr kumimoji="1" lang="ja-JP" altLang="en-US" sz="3200" dirty="0" smtClean="0">
                <a:solidFill>
                  <a:srgbClr val="333333"/>
                </a:solidFill>
              </a:rPr>
              <a:t>これ</a:t>
            </a:r>
            <a:r>
              <a:rPr kumimoji="1" lang="ja-JP" altLang="en-US" sz="3200" dirty="0">
                <a:solidFill>
                  <a:srgbClr val="333333"/>
                </a:solidFill>
              </a:rPr>
              <a:t>は</a:t>
            </a:r>
            <a:r>
              <a:rPr kumimoji="1" lang="ja-JP" altLang="en-US" sz="3200" dirty="0" smtClean="0">
                <a:solidFill>
                  <a:srgbClr val="333333"/>
                </a:solidFill>
              </a:rPr>
              <a:t>エビングハウス</a:t>
            </a:r>
            <a:r>
              <a:rPr kumimoji="1" lang="ja-JP" altLang="en-US" sz="3200" dirty="0">
                <a:solidFill>
                  <a:srgbClr val="333333"/>
                </a:solidFill>
              </a:rPr>
              <a:t>錯視と呼ばれています。</a:t>
            </a:r>
          </a:p>
          <a:p>
            <a:r>
              <a:rPr kumimoji="1" lang="ja-JP" altLang="en-US" sz="3200" dirty="0">
                <a:solidFill>
                  <a:srgbClr val="333333"/>
                </a:solidFill>
              </a:rPr>
              <a:t>同じものが、周囲のものの大きさによって大</a:t>
            </a:r>
          </a:p>
          <a:p>
            <a:r>
              <a:rPr kumimoji="1" lang="ja-JP" altLang="en-US" sz="3200" dirty="0" err="1">
                <a:solidFill>
                  <a:srgbClr val="333333"/>
                </a:solidFill>
              </a:rPr>
              <a:t>きく見えたり</a:t>
            </a:r>
            <a:r>
              <a:rPr kumimoji="1" lang="ja-JP" altLang="en-US" sz="3200" dirty="0">
                <a:solidFill>
                  <a:srgbClr val="333333"/>
                </a:solidFill>
              </a:rPr>
              <a:t>小さく見えたりするところ（対</a:t>
            </a:r>
          </a:p>
          <a:p>
            <a:r>
              <a:rPr kumimoji="1" lang="ja-JP" altLang="en-US" sz="3200" dirty="0">
                <a:solidFill>
                  <a:srgbClr val="333333"/>
                </a:solidFill>
              </a:rPr>
              <a:t>比効果といいます）に人間の知覚の不思議を感じませんか？</a:t>
            </a:r>
          </a:p>
        </p:txBody>
      </p:sp>
    </p:spTree>
    <p:extLst>
      <p:ext uri="{BB962C8B-B14F-4D97-AF65-F5344CB8AC3E}">
        <p14:creationId xmlns:p14="http://schemas.microsoft.com/office/powerpoint/2010/main" val="45554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06A74A9C-1493-4A11-B21F-24E1935AD2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>
                <a:solidFill>
                  <a:srgbClr val="FFFFFF"/>
                </a:solidFill>
              </a:rPr>
              <a:t>Copyright NACS All Rights Reserved.</a:t>
            </a:r>
            <a:endParaRPr kumimoji="1" lang="ja-JP" altLang="en-US" dirty="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8850EB61-FD18-4F2F-9B87-B225E0A848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>
                <a:solidFill>
                  <a:srgbClr val="FFFFFF"/>
                </a:solidFill>
              </a:rPr>
              <a:pPr/>
              <a:t>8</a:t>
            </a:fld>
            <a:endParaRPr kumimoji="1" lang="ja-JP" altLang="en-US" dirty="0">
              <a:solidFill>
                <a:srgbClr val="FFFFFF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639" y="310542"/>
            <a:ext cx="6378161" cy="949048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20" y="1647306"/>
            <a:ext cx="7632705" cy="391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8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06A74A9C-1493-4A11-B21F-24E1935AD2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>
                <a:solidFill>
                  <a:srgbClr val="FFFFFF"/>
                </a:solidFill>
              </a:rPr>
              <a:t>Copyright NACS All Rights Reserved.</a:t>
            </a:r>
            <a:endParaRPr kumimoji="1" lang="ja-JP" altLang="en-US" dirty="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8850EB61-FD18-4F2F-9B87-B225E0A848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408F7-DBAE-40A2-9A9C-9E36E82842DE}" type="slidenum">
              <a:rPr kumimoji="1" lang="ja-JP" altLang="en-US" smtClean="0">
                <a:solidFill>
                  <a:srgbClr val="FFFFFF"/>
                </a:solidFill>
              </a:rPr>
              <a:pPr/>
              <a:t>9</a:t>
            </a:fld>
            <a:endParaRPr kumimoji="1" lang="ja-JP" altLang="en-US" dirty="0">
              <a:solidFill>
                <a:srgbClr val="FFFFFF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639" y="310542"/>
            <a:ext cx="6378161" cy="949048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20" y="1647306"/>
            <a:ext cx="7632705" cy="3917736"/>
          </a:xfrm>
          <a:prstGeom prst="rect">
            <a:avLst/>
          </a:prstGeom>
        </p:spPr>
      </p:pic>
      <p:grpSp>
        <p:nvGrpSpPr>
          <p:cNvPr id="17" name="グループ化 16"/>
          <p:cNvGrpSpPr/>
          <p:nvPr/>
        </p:nvGrpSpPr>
        <p:grpSpPr>
          <a:xfrm>
            <a:off x="5533053" y="1856792"/>
            <a:ext cx="2656166" cy="2491267"/>
            <a:chOff x="5533053" y="1856792"/>
            <a:chExt cx="2656166" cy="2491267"/>
          </a:xfrm>
        </p:grpSpPr>
        <p:cxnSp>
          <p:nvCxnSpPr>
            <p:cNvPr id="12" name="直線コネクタ 11"/>
            <p:cNvCxnSpPr/>
            <p:nvPr/>
          </p:nvCxnSpPr>
          <p:spPr>
            <a:xfrm>
              <a:off x="5533053" y="1856792"/>
              <a:ext cx="1371600" cy="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>
              <a:off x="6814458" y="4344955"/>
              <a:ext cx="1371600" cy="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5533053" y="1856792"/>
              <a:ext cx="1281405" cy="2488163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6907814" y="1859896"/>
              <a:ext cx="1281405" cy="2488163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 rot="20245026">
            <a:off x="3405163" y="2040570"/>
            <a:ext cx="2656166" cy="2491267"/>
            <a:chOff x="5533053" y="1856792"/>
            <a:chExt cx="2656166" cy="2491267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5533053" y="1856792"/>
              <a:ext cx="1371600" cy="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>
              <a:off x="6814458" y="4344955"/>
              <a:ext cx="1371600" cy="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5533053" y="1856792"/>
              <a:ext cx="1281405" cy="2488163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>
              <a:off x="6907814" y="1859896"/>
              <a:ext cx="1281405" cy="2488163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グループ化 22"/>
          <p:cNvGrpSpPr/>
          <p:nvPr/>
        </p:nvGrpSpPr>
        <p:grpSpPr>
          <a:xfrm rot="17816537">
            <a:off x="2860254" y="2149999"/>
            <a:ext cx="2656166" cy="2491267"/>
            <a:chOff x="5533053" y="1856792"/>
            <a:chExt cx="2656166" cy="2491267"/>
          </a:xfrm>
        </p:grpSpPr>
        <p:cxnSp>
          <p:nvCxnSpPr>
            <p:cNvPr id="24" name="直線コネクタ 23"/>
            <p:cNvCxnSpPr/>
            <p:nvPr/>
          </p:nvCxnSpPr>
          <p:spPr>
            <a:xfrm>
              <a:off x="5533053" y="1856792"/>
              <a:ext cx="1371600" cy="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6814458" y="4344955"/>
              <a:ext cx="1371600" cy="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5559052" y="1859682"/>
              <a:ext cx="1281405" cy="2488163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6907814" y="1859896"/>
              <a:ext cx="1281405" cy="2488163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グループ化 27"/>
          <p:cNvGrpSpPr/>
          <p:nvPr/>
        </p:nvGrpSpPr>
        <p:grpSpPr>
          <a:xfrm rot="17826629">
            <a:off x="2208655" y="2137736"/>
            <a:ext cx="2656166" cy="2491267"/>
            <a:chOff x="5533053" y="1856792"/>
            <a:chExt cx="2656166" cy="2491267"/>
          </a:xfrm>
        </p:grpSpPr>
        <p:cxnSp>
          <p:nvCxnSpPr>
            <p:cNvPr id="29" name="直線コネクタ 28"/>
            <p:cNvCxnSpPr/>
            <p:nvPr/>
          </p:nvCxnSpPr>
          <p:spPr>
            <a:xfrm>
              <a:off x="5533053" y="1856792"/>
              <a:ext cx="1371600" cy="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6814458" y="4344955"/>
              <a:ext cx="1371600" cy="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>
              <a:off x="5533053" y="1856792"/>
              <a:ext cx="1281405" cy="2488163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>
              <a:off x="6907814" y="1859896"/>
              <a:ext cx="1281405" cy="2488163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グループ化 32"/>
          <p:cNvGrpSpPr/>
          <p:nvPr/>
        </p:nvGrpSpPr>
        <p:grpSpPr>
          <a:xfrm rot="17812985">
            <a:off x="1334364" y="2362025"/>
            <a:ext cx="2656166" cy="2491267"/>
            <a:chOff x="5533053" y="1856792"/>
            <a:chExt cx="2656166" cy="2491267"/>
          </a:xfrm>
        </p:grpSpPr>
        <p:cxnSp>
          <p:nvCxnSpPr>
            <p:cNvPr id="34" name="直線コネクタ 33"/>
            <p:cNvCxnSpPr/>
            <p:nvPr/>
          </p:nvCxnSpPr>
          <p:spPr>
            <a:xfrm>
              <a:off x="5533053" y="1856792"/>
              <a:ext cx="1371600" cy="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6814458" y="4344955"/>
              <a:ext cx="1371600" cy="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>
              <a:off x="5533053" y="1856792"/>
              <a:ext cx="1281405" cy="2488163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6907814" y="1859896"/>
              <a:ext cx="1281405" cy="2488163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グループ化 37"/>
          <p:cNvGrpSpPr/>
          <p:nvPr/>
        </p:nvGrpSpPr>
        <p:grpSpPr>
          <a:xfrm>
            <a:off x="4454415" y="1862413"/>
            <a:ext cx="2656166" cy="2491267"/>
            <a:chOff x="5533053" y="1856792"/>
            <a:chExt cx="2656166" cy="2491267"/>
          </a:xfrm>
        </p:grpSpPr>
        <p:cxnSp>
          <p:nvCxnSpPr>
            <p:cNvPr id="39" name="直線コネクタ 38"/>
            <p:cNvCxnSpPr/>
            <p:nvPr/>
          </p:nvCxnSpPr>
          <p:spPr>
            <a:xfrm>
              <a:off x="5533053" y="1856792"/>
              <a:ext cx="1371600" cy="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>
              <a:off x="6814458" y="4344955"/>
              <a:ext cx="1371600" cy="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>
              <a:off x="5533053" y="1856792"/>
              <a:ext cx="1281405" cy="2488163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>
              <a:off x="6907814" y="1859896"/>
              <a:ext cx="1281405" cy="2488163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2780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タイトル">
  <a:themeElements>
    <a:clrScheme name="NACS">
      <a:dk1>
        <a:srgbClr val="333333"/>
      </a:dk1>
      <a:lt1>
        <a:srgbClr val="FFFFFF"/>
      </a:lt1>
      <a:dk2>
        <a:srgbClr val="0C7437"/>
      </a:dk2>
      <a:lt2>
        <a:srgbClr val="E7F5C4"/>
      </a:lt2>
      <a:accent1>
        <a:srgbClr val="F23E01"/>
      </a:accent1>
      <a:accent2>
        <a:srgbClr val="0977DD"/>
      </a:accent2>
      <a:accent3>
        <a:srgbClr val="2CA308"/>
      </a:accent3>
      <a:accent4>
        <a:srgbClr val="D2E8BA"/>
      </a:accent4>
      <a:accent5>
        <a:srgbClr val="FFFFFF"/>
      </a:accent5>
      <a:accent6>
        <a:srgbClr val="FFFFFF"/>
      </a:accent6>
      <a:hlink>
        <a:srgbClr val="0563C1"/>
      </a:hlink>
      <a:folHlink>
        <a:srgbClr val="954F72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 kumimoji="1" sz="11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テーマ1" id="{853E55A2-FEA6-40CB-9376-B2BA8A2CB0CE}" vid="{0E6D2521-C8AC-4788-B7A6-4A3D80D55134}"/>
    </a:ext>
  </a:extLst>
</a:theme>
</file>

<file path=ppt/theme/theme2.xml><?xml version="1.0" encoding="utf-8"?>
<a:theme xmlns:a="http://schemas.openxmlformats.org/drawingml/2006/main" name="コンテンツ">
  <a:themeElements>
    <a:clrScheme name="NACS">
      <a:dk1>
        <a:srgbClr val="333333"/>
      </a:dk1>
      <a:lt1>
        <a:srgbClr val="FFFFFF"/>
      </a:lt1>
      <a:dk2>
        <a:srgbClr val="0C7437"/>
      </a:dk2>
      <a:lt2>
        <a:srgbClr val="E7F5C4"/>
      </a:lt2>
      <a:accent1>
        <a:srgbClr val="F23E01"/>
      </a:accent1>
      <a:accent2>
        <a:srgbClr val="0977DD"/>
      </a:accent2>
      <a:accent3>
        <a:srgbClr val="2CA308"/>
      </a:accent3>
      <a:accent4>
        <a:srgbClr val="D2E8BA"/>
      </a:accent4>
      <a:accent5>
        <a:srgbClr val="FFFFFF"/>
      </a:accent5>
      <a:accent6>
        <a:srgbClr val="FFFFFF"/>
      </a:accent6>
      <a:hlink>
        <a:srgbClr val="0563C1"/>
      </a:hlink>
      <a:folHlink>
        <a:srgbClr val="954F72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25400">
          <a:solidFill>
            <a:schemeClr val="accent1"/>
          </a:solidFill>
        </a:ln>
      </a:spPr>
      <a:bodyPr rtlCol="0" anchor="ctr"/>
      <a:lstStyle>
        <a:defPPr algn="ctr">
          <a:defRPr kumimoji="1" sz="11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テーマ1" id="{853E55A2-FEA6-40CB-9376-B2BA8A2CB0CE}" vid="{0E6D2521-C8AC-4788-B7A6-4A3D80D55134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0</TotalTime>
  <Words>427</Words>
  <Application>Microsoft Office PowerPoint</Application>
  <PresentationFormat>画面に合わせる (4:3)</PresentationFormat>
  <Paragraphs>49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15</vt:i4>
      </vt:variant>
    </vt:vector>
  </HeadingPairs>
  <TitlesOfParts>
    <vt:vector size="23" baseType="lpstr">
      <vt:lpstr>メイリオ</vt:lpstr>
      <vt:lpstr>游ゴシック</vt:lpstr>
      <vt:lpstr>Arial</vt:lpstr>
      <vt:lpstr>Segoe UI</vt:lpstr>
      <vt:lpstr>Segoe UI Semibold</vt:lpstr>
      <vt:lpstr>Wingdings</vt:lpstr>
      <vt:lpstr>タイトル</vt:lpstr>
      <vt:lpstr>コンテンツ</vt:lpstr>
      <vt:lpstr>トリックカードを使ってみよう</vt:lpstr>
      <vt:lpstr>PowerPoint プレゼンテーション</vt:lpstr>
      <vt:lpstr>PowerPoint プレゼンテーション</vt:lpstr>
      <vt:lpstr>ミュラー・リヤー錯視</vt:lpstr>
      <vt:lpstr>PowerPoint プレゼンテーション</vt:lpstr>
      <vt:lpstr>PowerPoint プレゼンテーション</vt:lpstr>
      <vt:lpstr>エビングハウス錯視</vt:lpstr>
      <vt:lpstr>PowerPoint プレゼンテーション</vt:lpstr>
      <vt:lpstr>PowerPoint プレゼンテーション</vt:lpstr>
      <vt:lpstr>シェパード錯視</vt:lpstr>
      <vt:lpstr>PowerPoint プレゼンテーション</vt:lpstr>
      <vt:lpstr>PowerPoint プレゼンテーション</vt:lpstr>
      <vt:lpstr>PowerPoint プレゼンテーション</vt:lpstr>
      <vt:lpstr>文脈効果</vt:lpstr>
      <vt:lpstr>出典など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2019-08-28T03:24:31Z</dcterms:created>
  <dcterms:modified xsi:type="dcterms:W3CDTF">2021-01-15T03:58:16Z</dcterms:modified>
</cp:coreProperties>
</file>