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5" r:id="rId2"/>
    <p:sldMasterId id="2147483730" r:id="rId3"/>
    <p:sldMasterId id="2147483765" r:id="rId4"/>
    <p:sldMasterId id="2147483800" r:id="rId5"/>
    <p:sldMasterId id="2147483835" r:id="rId6"/>
  </p:sldMasterIdLst>
  <p:notesMasterIdLst>
    <p:notesMasterId r:id="rId14"/>
  </p:notesMasterIdLst>
  <p:handoutMasterIdLst>
    <p:handoutMasterId r:id="rId15"/>
  </p:handoutMasterIdLst>
  <p:sldIdLst>
    <p:sldId id="287" r:id="rId7"/>
    <p:sldId id="288" r:id="rId8"/>
    <p:sldId id="289" r:id="rId9"/>
    <p:sldId id="286" r:id="rId10"/>
    <p:sldId id="290" r:id="rId11"/>
    <p:sldId id="291" r:id="rId12"/>
    <p:sldId id="292" r:id="rId1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5" autoAdjust="0"/>
    <p:restoredTop sz="76860" autoAdjust="0"/>
  </p:normalViewPr>
  <p:slideViewPr>
    <p:cSldViewPr>
      <p:cViewPr varScale="1">
        <p:scale>
          <a:sx n="99" d="100"/>
          <a:sy n="99" d="100"/>
        </p:scale>
        <p:origin x="1224" y="72"/>
      </p:cViewPr>
      <p:guideLst>
        <p:guide orient="horz" pos="2160"/>
        <p:guide pos="2880"/>
      </p:guideLst>
    </p:cSldViewPr>
  </p:slideViewPr>
  <p:notesTextViewPr>
    <p:cViewPr>
      <p:scale>
        <a:sx n="100" d="100"/>
        <a:sy n="100" d="100"/>
      </p:scale>
      <p:origin x="0" y="0"/>
    </p:cViewPr>
  </p:notesTextViewPr>
  <p:notesViewPr>
    <p:cSldViewPr>
      <p:cViewPr>
        <p:scale>
          <a:sx n="70" d="100"/>
          <a:sy n="70" d="100"/>
        </p:scale>
        <p:origin x="-1642" y="2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38D3A-9139-4DDC-90C7-4669CDA3F41B}" type="datetimeFigureOut">
              <a:rPr kumimoji="1" lang="ja-JP" altLang="en-US" smtClean="0"/>
              <a:t>2021/2/27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285662-4138-4B11-8BD1-9618C256F315}" type="slidenum">
              <a:rPr kumimoji="1" lang="ja-JP" altLang="en-US" smtClean="0"/>
              <a:t>‹#›</a:t>
            </a:fld>
            <a:endParaRPr kumimoji="1" lang="ja-JP" altLang="en-US"/>
          </a:p>
        </p:txBody>
      </p:sp>
    </p:spTree>
    <p:extLst>
      <p:ext uri="{BB962C8B-B14F-4D97-AF65-F5344CB8AC3E}">
        <p14:creationId xmlns:p14="http://schemas.microsoft.com/office/powerpoint/2010/main" val="365909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5C4A502-1C3D-49AA-BA2C-8C867A0414E2}" type="datetimeFigureOut">
              <a:rPr lang="ja-JP" altLang="en-US"/>
              <a:pPr>
                <a:defRPr/>
              </a:pPr>
              <a:t>2021/2/27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DDC3BD8-0914-49B2-A240-85FEB5FD855D}" type="slidenum">
              <a:rPr lang="ja-JP" altLang="en-US"/>
              <a:pPr>
                <a:defRPr/>
              </a:pPr>
              <a:t>‹#›</a:t>
            </a:fld>
            <a:endParaRPr lang="ja-JP" altLang="en-US"/>
          </a:p>
        </p:txBody>
      </p:sp>
    </p:spTree>
    <p:extLst>
      <p:ext uri="{BB962C8B-B14F-4D97-AF65-F5344CB8AC3E}">
        <p14:creationId xmlns:p14="http://schemas.microsoft.com/office/powerpoint/2010/main" val="3275900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6"/>
            <a:ext cx="8424863"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164567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359569"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29611"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37935" y="3860801"/>
            <a:ext cx="1404000" cy="1871662"/>
          </a:xfrm>
        </p:spPr>
        <p:txBody>
          <a:bodyPr/>
          <a:lstStyle/>
          <a:p>
            <a:endParaRPr kumimoji="1" lang="ja-JP" altLang="en-US" dirty="0"/>
          </a:p>
        </p:txBody>
      </p:sp>
    </p:spTree>
    <p:extLst>
      <p:ext uri="{BB962C8B-B14F-4D97-AF65-F5344CB8AC3E}">
        <p14:creationId xmlns:p14="http://schemas.microsoft.com/office/powerpoint/2010/main" val="4040533110"/>
      </p:ext>
    </p:extLst>
  </p:cSld>
  <p:clrMapOvr>
    <a:masterClrMapping/>
  </p:clrMapOvr>
  <p:extLst>
    <p:ext uri="{DCECCB84-F9BA-43D5-87BE-67443E8EF086}">
      <p15:sldGuideLst xmlns:p15="http://schemas.microsoft.com/office/powerpoint/2012/main">
        <p15:guide id="1" pos="464">
          <p15:clr>
            <a:srgbClr val="9FCC3B"/>
          </p15:clr>
        </p15:guide>
        <p15:guide id="2" orient="horz" pos="2432">
          <p15:clr>
            <a:srgbClr val="9FCC3B"/>
          </p15:clr>
        </p15:guide>
        <p15:guide id="3" orient="horz" pos="3612">
          <p15:clr>
            <a:srgbClr val="9FCC3B"/>
          </p15:clr>
        </p15:guide>
        <p15:guide id="4" pos="1349">
          <p15:clr>
            <a:srgbClr val="9FCC3B"/>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7110159" y="3860800"/>
            <a:ext cx="1404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3326977688"/>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7110159" y="3860800"/>
            <a:ext cx="1404000" cy="1873250"/>
          </a:xfrm>
        </p:spPr>
        <p:txBody>
          <a:bodyPr/>
          <a:lstStyle/>
          <a:p>
            <a:endParaRPr kumimoji="1" lang="ja-JP" altLang="en-US" dirty="0"/>
          </a:p>
        </p:txBody>
      </p:sp>
    </p:spTree>
    <p:extLst>
      <p:ext uri="{BB962C8B-B14F-4D97-AF65-F5344CB8AC3E}">
        <p14:creationId xmlns:p14="http://schemas.microsoft.com/office/powerpoint/2010/main" val="1439755192"/>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Tree>
    <p:extLst>
      <p:ext uri="{BB962C8B-B14F-4D97-AF65-F5344CB8AC3E}">
        <p14:creationId xmlns:p14="http://schemas.microsoft.com/office/powerpoint/2010/main" val="2050212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6"/>
            <a:ext cx="8424863"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9913140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8" y="1412876"/>
            <a:ext cx="4104085"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680347" y="1484314"/>
            <a:ext cx="4104084" cy="4248000"/>
          </a:xfrm>
        </p:spPr>
        <p:txBody>
          <a:bodyPr/>
          <a:lstStyle/>
          <a:p>
            <a:endParaRPr kumimoji="1" lang="ja-JP" altLang="en-US"/>
          </a:p>
        </p:txBody>
      </p:sp>
    </p:spTree>
    <p:extLst>
      <p:ext uri="{BB962C8B-B14F-4D97-AF65-F5344CB8AC3E}">
        <p14:creationId xmlns:p14="http://schemas.microsoft.com/office/powerpoint/2010/main" val="2672696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2358404" y="2925763"/>
            <a:ext cx="6155418"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3114113" y="3285394"/>
            <a:ext cx="513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629841" y="3501025"/>
            <a:ext cx="1620000" cy="2160000"/>
          </a:xfrm>
        </p:spPr>
        <p:txBody>
          <a:bodyPr/>
          <a:lstStyle/>
          <a:p>
            <a:endParaRPr kumimoji="1" lang="ja-JP" altLang="en-US"/>
          </a:p>
        </p:txBody>
      </p:sp>
    </p:spTree>
    <p:extLst>
      <p:ext uri="{BB962C8B-B14F-4D97-AF65-F5344CB8AC3E}">
        <p14:creationId xmlns:p14="http://schemas.microsoft.com/office/powerpoint/2010/main" val="2697781651"/>
      </p:ext>
    </p:extLst>
  </p:cSld>
  <p:clrMapOvr>
    <a:masterClrMapping/>
  </p:clrMapOvr>
  <p:extLst>
    <p:ext uri="{DCECCB84-F9BA-43D5-87BE-67443E8EF086}">
      <p15:sldGuideLst xmlns:p15="http://schemas.microsoft.com/office/powerpoint/2012/main">
        <p15:guide id="1" pos="1418">
          <p15:clr>
            <a:srgbClr val="9FCC3B"/>
          </p15:clr>
        </p15:guide>
        <p15:guide id="2" pos="397">
          <p15:clr>
            <a:srgbClr val="9FCC3B"/>
          </p15:clr>
        </p15:guide>
        <p15:guide id="3" orient="horz" pos="2205">
          <p15:clr>
            <a:srgbClr val="9FCC3B"/>
          </p15:clr>
        </p15:guide>
        <p15:guide id="4" orient="horz" pos="3566">
          <p15:clr>
            <a:srgbClr val="9FCC3B"/>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630178" y="2925763"/>
            <a:ext cx="6155418"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899887" y="3285394"/>
            <a:ext cx="513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6893822" y="3501025"/>
            <a:ext cx="1620000" cy="2160000"/>
          </a:xfrm>
        </p:spPr>
        <p:txBody>
          <a:bodyPr/>
          <a:lstStyle/>
          <a:p>
            <a:endParaRPr kumimoji="1" lang="ja-JP" altLang="en-US"/>
          </a:p>
        </p:txBody>
      </p:sp>
    </p:spTree>
    <p:extLst>
      <p:ext uri="{BB962C8B-B14F-4D97-AF65-F5344CB8AC3E}">
        <p14:creationId xmlns:p14="http://schemas.microsoft.com/office/powerpoint/2010/main" val="741538018"/>
      </p:ext>
    </p:extLst>
  </p:cSld>
  <p:clrMapOvr>
    <a:masterClrMapping/>
  </p:clrMapOvr>
  <p:extLst>
    <p:ext uri="{DCECCB84-F9BA-43D5-87BE-67443E8EF086}">
      <p15:sldGuideLst xmlns:p15="http://schemas.microsoft.com/office/powerpoint/2012/main">
        <p15:guide id="1" pos="5363">
          <p15:clr>
            <a:srgbClr val="9FCC3B"/>
          </p15:clr>
        </p15:guide>
        <p15:guide id="2" pos="4343">
          <p15:clr>
            <a:srgbClr val="9FCC3B"/>
          </p15:clr>
        </p15:guide>
        <p15:guide id="3" orient="horz" pos="2205">
          <p15:clr>
            <a:srgbClr val="9FCC3B"/>
          </p15:clr>
        </p15:guide>
        <p15:guide id="4" orient="horz" pos="3566">
          <p15:clr>
            <a:srgbClr val="9FCC3B"/>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359569" y="1412876"/>
            <a:ext cx="8424862" cy="612000"/>
          </a:xfrm>
          <a:ln>
            <a:noFill/>
          </a:ln>
        </p:spPr>
        <p:txBody>
          <a:bodyPr lIns="0" tIns="72000" rIns="0" bIns="0" anchor="ctr">
            <a:no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3099887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4104085"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4680347" y="2276474"/>
            <a:ext cx="4104084"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66522310"/>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141710" y="3933030"/>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2897851" y="4293424"/>
            <a:ext cx="5346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630010" y="3860801"/>
            <a:ext cx="1404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824464933"/>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397">
          <p15:clr>
            <a:srgbClr val="9FCC3B"/>
          </p15:clr>
        </p15:guide>
        <p15:guide id="4" pos="1281">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4680347"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4950389"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002066" y="3860801"/>
            <a:ext cx="1404000" cy="1871662"/>
          </a:xfrm>
        </p:spPr>
        <p:txBody>
          <a:bodyPr/>
          <a:lstStyle/>
          <a:p>
            <a:endParaRPr kumimoji="1" lang="ja-JP" altLang="en-US" dirty="0"/>
          </a:p>
        </p:txBody>
      </p:sp>
    </p:spTree>
    <p:extLst>
      <p:ext uri="{BB962C8B-B14F-4D97-AF65-F5344CB8AC3E}">
        <p14:creationId xmlns:p14="http://schemas.microsoft.com/office/powerpoint/2010/main" val="2576083123"/>
      </p:ext>
    </p:extLst>
  </p:cSld>
  <p:clrMapOvr>
    <a:masterClrMapping/>
  </p:clrMapOvr>
  <p:extLst>
    <p:ext uri="{DCECCB84-F9BA-43D5-87BE-67443E8EF086}">
      <p15:sldGuideLst xmlns:p15="http://schemas.microsoft.com/office/powerpoint/2012/main">
        <p15:guide id="1" orient="horz" pos="1117">
          <p15:clr>
            <a:srgbClr val="9FCC3B"/>
          </p15:clr>
        </p15:guide>
        <p15:guide id="2" pos="5296">
          <p15:clr>
            <a:srgbClr val="9FCC3B"/>
          </p15:clr>
        </p15:guide>
        <p15:guide id="3" orient="horz" pos="2432">
          <p15:clr>
            <a:srgbClr val="9FCC3B"/>
          </p15:clr>
        </p15:guide>
        <p15:guide id="4" orient="horz" pos="3612">
          <p15:clr>
            <a:srgbClr val="9FCC3B"/>
          </p15:clr>
        </p15:guide>
        <p15:guide id="5" pos="4411">
          <p15:clr>
            <a:srgbClr val="9FCC3B"/>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630010" y="3933031"/>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900150" y="4293425"/>
            <a:ext cx="5346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7109990" y="3860800"/>
            <a:ext cx="1404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06267623"/>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5363">
          <p15:clr>
            <a:srgbClr val="9FCC3B"/>
          </p15:clr>
        </p15:guide>
        <p15:guide id="4" pos="4479">
          <p15:clr>
            <a:srgbClr val="9FCC3B"/>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1484314"/>
            <a:ext cx="8424863" cy="4248000"/>
          </a:xfrm>
        </p:spPr>
        <p:txBody>
          <a:bodyPr/>
          <a:lstStyle/>
          <a:p>
            <a:endParaRPr kumimoji="1" lang="ja-JP" altLang="en-US"/>
          </a:p>
        </p:txBody>
      </p:sp>
    </p:spTree>
    <p:extLst>
      <p:ext uri="{BB962C8B-B14F-4D97-AF65-F5344CB8AC3E}">
        <p14:creationId xmlns:p14="http://schemas.microsoft.com/office/powerpoint/2010/main" val="27830738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359569"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29611"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37935" y="3860801"/>
            <a:ext cx="1404000" cy="1871662"/>
          </a:xfrm>
        </p:spPr>
        <p:txBody>
          <a:bodyPr/>
          <a:lstStyle/>
          <a:p>
            <a:endParaRPr kumimoji="1" lang="ja-JP" altLang="en-US" dirty="0"/>
          </a:p>
        </p:txBody>
      </p:sp>
    </p:spTree>
    <p:extLst>
      <p:ext uri="{BB962C8B-B14F-4D97-AF65-F5344CB8AC3E}">
        <p14:creationId xmlns:p14="http://schemas.microsoft.com/office/powerpoint/2010/main" val="2848360100"/>
      </p:ext>
    </p:extLst>
  </p:cSld>
  <p:clrMapOvr>
    <a:masterClrMapping/>
  </p:clrMapOvr>
  <p:extLst>
    <p:ext uri="{DCECCB84-F9BA-43D5-87BE-67443E8EF086}">
      <p15:sldGuideLst xmlns:p15="http://schemas.microsoft.com/office/powerpoint/2012/main">
        <p15:guide id="1" pos="464">
          <p15:clr>
            <a:srgbClr val="9FCC3B"/>
          </p15:clr>
        </p15:guide>
        <p15:guide id="2" orient="horz" pos="2432">
          <p15:clr>
            <a:srgbClr val="9FCC3B"/>
          </p15:clr>
        </p15:guide>
        <p15:guide id="3" orient="horz" pos="3612">
          <p15:clr>
            <a:srgbClr val="9FCC3B"/>
          </p15:clr>
        </p15:guide>
        <p15:guide id="4" pos="1349">
          <p15:clr>
            <a:srgbClr val="9FCC3B"/>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4680347"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4950389"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002066" y="3860801"/>
            <a:ext cx="1404000" cy="1871662"/>
          </a:xfrm>
        </p:spPr>
        <p:txBody>
          <a:bodyPr/>
          <a:lstStyle/>
          <a:p>
            <a:endParaRPr kumimoji="1" lang="ja-JP" altLang="en-US" dirty="0"/>
          </a:p>
        </p:txBody>
      </p:sp>
    </p:spTree>
    <p:extLst>
      <p:ext uri="{BB962C8B-B14F-4D97-AF65-F5344CB8AC3E}">
        <p14:creationId xmlns:p14="http://schemas.microsoft.com/office/powerpoint/2010/main" val="2806405339"/>
      </p:ext>
    </p:extLst>
  </p:cSld>
  <p:clrMapOvr>
    <a:masterClrMapping/>
  </p:clrMapOvr>
  <p:extLst>
    <p:ext uri="{DCECCB84-F9BA-43D5-87BE-67443E8EF086}">
      <p15:sldGuideLst xmlns:p15="http://schemas.microsoft.com/office/powerpoint/2012/main">
        <p15:guide id="1" orient="horz" pos="1117">
          <p15:clr>
            <a:srgbClr val="9FCC3B"/>
          </p15:clr>
        </p15:guide>
        <p15:guide id="2" pos="5296">
          <p15:clr>
            <a:srgbClr val="9FCC3B"/>
          </p15:clr>
        </p15:guide>
        <p15:guide id="3" orient="horz" pos="2432">
          <p15:clr>
            <a:srgbClr val="9FCC3B"/>
          </p15:clr>
        </p15:guide>
        <p15:guide id="4" orient="horz" pos="3612">
          <p15:clr>
            <a:srgbClr val="9FCC3B"/>
          </p15:clr>
        </p15:guide>
        <p15:guide id="5" pos="4411">
          <p15:clr>
            <a:srgbClr val="9FCC3B"/>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2276474"/>
            <a:ext cx="8424863"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1914777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359569" y="2276474"/>
            <a:ext cx="4104085"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29611"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737935"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78830754"/>
      </p:ext>
    </p:extLst>
  </p:cSld>
  <p:clrMapOvr>
    <a:masterClrMapping/>
  </p:clrMapOvr>
  <p:extLst>
    <p:ext uri="{DCECCB84-F9BA-43D5-87BE-67443E8EF086}">
      <p15:sldGuideLst xmlns:p15="http://schemas.microsoft.com/office/powerpoint/2012/main">
        <p15:guide id="1" orient="horz" pos="3612">
          <p15:clr>
            <a:srgbClr val="9FCC3B"/>
          </p15:clr>
        </p15:guide>
        <p15:guide id="2" pos="464">
          <p15:clr>
            <a:srgbClr val="9FCC3B"/>
          </p15:clr>
        </p15:guide>
        <p15:guide id="3" orient="horz" pos="2432">
          <p15:clr>
            <a:srgbClr val="9FCC3B"/>
          </p15:clr>
        </p15:guide>
        <p15:guide id="4" pos="1349">
          <p15:clr>
            <a:srgbClr val="9FCC3B"/>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4680348" y="2276475"/>
            <a:ext cx="4104085"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4950389"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7002066"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646435055"/>
      </p:ext>
    </p:extLst>
  </p:cSld>
  <p:clrMapOvr>
    <a:masterClrMapping/>
  </p:clrMapOvr>
  <p:extLst>
    <p:ext uri="{DCECCB84-F9BA-43D5-87BE-67443E8EF086}">
      <p15:sldGuideLst xmlns:p15="http://schemas.microsoft.com/office/powerpoint/2012/main">
        <p15:guide id="1" orient="horz" pos="3612">
          <p15:clr>
            <a:srgbClr val="9FCC3B"/>
          </p15:clr>
        </p15:guide>
        <p15:guide id="2" pos="5296">
          <p15:clr>
            <a:srgbClr val="9FCC3B"/>
          </p15:clr>
        </p15:guide>
        <p15:guide id="3" orient="horz" pos="2432">
          <p15:clr>
            <a:srgbClr val="9FCC3B"/>
          </p15:clr>
        </p15:guide>
        <p15:guide id="4" pos="4411">
          <p15:clr>
            <a:srgbClr val="9FCC3B"/>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2573906" y="1952626"/>
            <a:ext cx="5939916"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329864"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30178" y="2816225"/>
            <a:ext cx="1835606" cy="2449513"/>
          </a:xfrm>
        </p:spPr>
        <p:txBody>
          <a:bodyPr/>
          <a:lstStyle/>
          <a:p>
            <a:endParaRPr kumimoji="1" lang="ja-JP" altLang="en-US"/>
          </a:p>
        </p:txBody>
      </p:sp>
    </p:spTree>
    <p:extLst>
      <p:ext uri="{BB962C8B-B14F-4D97-AF65-F5344CB8AC3E}">
        <p14:creationId xmlns:p14="http://schemas.microsoft.com/office/powerpoint/2010/main" val="2704629649"/>
      </p:ext>
    </p:extLst>
  </p:cSld>
  <p:clrMapOvr>
    <a:masterClrMapping/>
  </p:clrMapOvr>
  <p:extLst>
    <p:ext uri="{DCECCB84-F9BA-43D5-87BE-67443E8EF086}">
      <p15:sldGuideLst xmlns:p15="http://schemas.microsoft.com/office/powerpoint/2012/main">
        <p15:guide id="1" pos="1553">
          <p15:clr>
            <a:srgbClr val="9FCC3B"/>
          </p15:clr>
        </p15:guide>
        <p15:guide id="2" pos="397">
          <p15:clr>
            <a:srgbClr val="9FCC3B"/>
          </p15:clr>
        </p15:guide>
        <p15:guide id="3" orient="horz" pos="1774">
          <p15:clr>
            <a:srgbClr val="9FCC3B"/>
          </p15:clr>
        </p15:guide>
        <p15:guide id="4" orient="horz" pos="3317">
          <p15:clr>
            <a:srgbClr val="9FCC3B"/>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630178" y="1952626"/>
            <a:ext cx="5939916"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900136"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678217" y="2816225"/>
            <a:ext cx="1835606" cy="2449513"/>
          </a:xfrm>
        </p:spPr>
        <p:txBody>
          <a:bodyPr/>
          <a:lstStyle/>
          <a:p>
            <a:endParaRPr kumimoji="1" lang="ja-JP" altLang="en-US"/>
          </a:p>
        </p:txBody>
      </p:sp>
    </p:spTree>
    <p:extLst>
      <p:ext uri="{BB962C8B-B14F-4D97-AF65-F5344CB8AC3E}">
        <p14:creationId xmlns:p14="http://schemas.microsoft.com/office/powerpoint/2010/main" val="3211036852"/>
      </p:ext>
    </p:extLst>
  </p:cSld>
  <p:clrMapOvr>
    <a:masterClrMapping/>
  </p:clrMapOvr>
  <p:extLst>
    <p:ext uri="{DCECCB84-F9BA-43D5-87BE-67443E8EF086}">
      <p15:sldGuideLst xmlns:p15="http://schemas.microsoft.com/office/powerpoint/2012/main">
        <p15:guide id="1" pos="4207">
          <p15:clr>
            <a:srgbClr val="9FCC3B"/>
          </p15:clr>
        </p15:guide>
        <p15:guide id="2" pos="5363">
          <p15:clr>
            <a:srgbClr val="9FCC3B"/>
          </p15:clr>
        </p15:guide>
        <p15:guide id="3" orient="horz" pos="1774">
          <p15:clr>
            <a:srgbClr val="9FCC3B"/>
          </p15:clr>
        </p15:guide>
        <p15:guide id="4" orient="horz" pos="3317">
          <p15:clr>
            <a:srgbClr val="9FCC3B"/>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630009" y="3860815"/>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141710" y="1628789"/>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28978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63001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900234" y="4221209"/>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7110159" y="3789393"/>
            <a:ext cx="1404000" cy="1871632"/>
          </a:xfrm>
        </p:spPr>
        <p:txBody>
          <a:bodyPr/>
          <a:lstStyle/>
          <a:p>
            <a:endParaRPr kumimoji="1" lang="ja-JP" altLang="en-US" dirty="0"/>
          </a:p>
        </p:txBody>
      </p:sp>
    </p:spTree>
    <p:extLst>
      <p:ext uri="{BB962C8B-B14F-4D97-AF65-F5344CB8AC3E}">
        <p14:creationId xmlns:p14="http://schemas.microsoft.com/office/powerpoint/2010/main" val="1396686899"/>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3566">
          <p15:clr>
            <a:srgbClr val="9FCC3B"/>
          </p15:clr>
        </p15:guide>
        <p15:guide id="7" orient="horz" pos="981">
          <p15:clr>
            <a:srgbClr val="9FCC3B"/>
          </p15:clr>
        </p15:guide>
        <p15:guide id="8" pos="397">
          <p15:clr>
            <a:srgbClr val="9FCC3B"/>
          </p15:clr>
        </p15:guide>
        <p15:guide id="9" pos="5363">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2276474"/>
            <a:ext cx="8424863"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85426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141710" y="3860814"/>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630010" y="1628789"/>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9001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710999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2897850" y="4221208"/>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629166" y="3789394"/>
            <a:ext cx="1404000" cy="1871631"/>
          </a:xfrm>
        </p:spPr>
        <p:txBody>
          <a:bodyPr/>
          <a:lstStyle/>
          <a:p>
            <a:endParaRPr kumimoji="1" lang="ja-JP" altLang="en-US" dirty="0"/>
          </a:p>
        </p:txBody>
      </p:sp>
    </p:spTree>
    <p:extLst>
      <p:ext uri="{BB962C8B-B14F-4D97-AF65-F5344CB8AC3E}">
        <p14:creationId xmlns:p14="http://schemas.microsoft.com/office/powerpoint/2010/main" val="1449698507"/>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981">
          <p15:clr>
            <a:srgbClr val="9FCC3B"/>
          </p15:clr>
        </p15:guide>
        <p15:guide id="7" orient="horz" pos="3566">
          <p15:clr>
            <a:srgbClr val="9FCC3B"/>
          </p15:clr>
        </p15:guide>
        <p15:guide id="8" pos="397">
          <p15:clr>
            <a:srgbClr val="9FCC3B"/>
          </p15:clr>
        </p15:guide>
        <p15:guide id="9" pos="5363">
          <p15:clr>
            <a:srgbClr val="9FCC3B"/>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5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2358403" y="2636838"/>
            <a:ext cx="6155756"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4-5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114281"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1"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61726905"/>
      </p:ext>
    </p:extLst>
  </p:cSld>
  <p:clrMapOvr>
    <a:masterClrMapping/>
  </p:clrMapOvr>
  <p:extLst>
    <p:ext uri="{DCECCB84-F9BA-43D5-87BE-67443E8EF086}">
      <p15:sldGuideLst xmlns:p15="http://schemas.microsoft.com/office/powerpoint/2012/main">
        <p15:guide id="1" pos="1418">
          <p15:clr>
            <a:srgbClr val="9FCC3B"/>
          </p15:clr>
        </p15:guide>
        <p15:guide id="2" orient="horz" pos="2024">
          <p15:clr>
            <a:srgbClr val="9FCC3B"/>
          </p15:clr>
        </p15:guide>
        <p15:guide id="3" orient="horz" pos="3385">
          <p15:clr>
            <a:srgbClr val="9FCC3B"/>
          </p15:clr>
        </p15:guide>
        <p15:guide id="4" pos="397">
          <p15:clr>
            <a:srgbClr val="9FCC3B"/>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6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629841" y="2636838"/>
            <a:ext cx="6155418"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4-6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550"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893822"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5652882"/>
      </p:ext>
    </p:extLst>
  </p:cSld>
  <p:clrMapOvr>
    <a:masterClrMapping/>
  </p:clrMapOvr>
  <p:extLst>
    <p:ext uri="{DCECCB84-F9BA-43D5-87BE-67443E8EF086}">
      <p15:sldGuideLst xmlns:p15="http://schemas.microsoft.com/office/powerpoint/2012/main">
        <p15:guide id="1" pos="4343">
          <p15:clr>
            <a:srgbClr val="9FCC3B"/>
          </p15:clr>
        </p15:guide>
        <p15:guide id="2" orient="horz" pos="2024">
          <p15:clr>
            <a:srgbClr val="9FCC3B"/>
          </p15:clr>
        </p15:guide>
        <p15:guide id="3" orient="horz" pos="3385">
          <p15:clr>
            <a:srgbClr val="9FCC3B"/>
          </p15:clr>
        </p15:guide>
        <p15:guide id="4" pos="5363">
          <p15:clr>
            <a:srgbClr val="9FCC3B"/>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7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629840" y="4257676"/>
            <a:ext cx="6587954"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1926207" y="2528889"/>
            <a:ext cx="6587954"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4-7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2682184"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0"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899817"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732616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016829105"/>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568">
          <p15:clr>
            <a:srgbClr val="9FCC3B"/>
          </p15:clr>
        </p15:guide>
        <p15:guide id="7" orient="horz" pos="3566">
          <p15:clr>
            <a:srgbClr val="9FCC3B"/>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8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1926207" y="4257676"/>
            <a:ext cx="6587954"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629840" y="2528889"/>
            <a:ext cx="6587954"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4-8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817"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7326161"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2682184"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62984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61838042"/>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478">
          <p15:clr>
            <a:srgbClr val="9FCC3B"/>
          </p15:clr>
        </p15:guide>
        <p15:guide id="7" orient="horz" pos="2568">
          <p15:clr>
            <a:srgbClr val="9FCC3B"/>
          </p15:clr>
        </p15:guide>
        <p15:guide id="8" orient="horz" pos="3566">
          <p15:clr>
            <a:srgbClr val="9FCC3B"/>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7294136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41700506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480827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359569" y="1484312"/>
            <a:ext cx="8424863" cy="4248000"/>
          </a:xfrm>
        </p:spPr>
        <p:txBody>
          <a:bodyPr/>
          <a:lstStyle/>
          <a:p>
            <a:endParaRPr kumimoji="1" lang="ja-JP" altLang="en-US" dirty="0"/>
          </a:p>
        </p:txBody>
      </p:sp>
    </p:spTree>
    <p:extLst>
      <p:ext uri="{BB962C8B-B14F-4D97-AF65-F5344CB8AC3E}">
        <p14:creationId xmlns:p14="http://schemas.microsoft.com/office/powerpoint/2010/main" val="151064287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359569" y="2205038"/>
            <a:ext cx="8424863" cy="3529012"/>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322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359569" y="2276474"/>
            <a:ext cx="4104085"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29611"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737935"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16537658"/>
      </p:ext>
    </p:extLst>
  </p:cSld>
  <p:clrMapOvr>
    <a:masterClrMapping/>
  </p:clrMapOvr>
  <p:extLst>
    <p:ext uri="{DCECCB84-F9BA-43D5-87BE-67443E8EF086}">
      <p15:sldGuideLst xmlns:p15="http://schemas.microsoft.com/office/powerpoint/2012/main">
        <p15:guide id="1" orient="horz" pos="3612">
          <p15:clr>
            <a:srgbClr val="9FCC3B"/>
          </p15:clr>
        </p15:guide>
        <p15:guide id="2" pos="464">
          <p15:clr>
            <a:srgbClr val="9FCC3B"/>
          </p15:clr>
        </p15:guide>
        <p15:guide id="3" orient="horz" pos="2432">
          <p15:clr>
            <a:srgbClr val="9FCC3B"/>
          </p15:clr>
        </p15:guide>
        <p15:guide id="4" pos="1349">
          <p15:clr>
            <a:srgbClr val="9FCC3B"/>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359569" y="2205038"/>
            <a:ext cx="8424863" cy="3529012"/>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7072989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359223" y="2205039"/>
            <a:ext cx="8425208" cy="3529012"/>
          </a:xfrm>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234779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359569" y="2276475"/>
            <a:ext cx="8424863"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752698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3870000" y="3862418"/>
            <a:ext cx="1404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8374845"/>
      </p:ext>
    </p:extLst>
  </p:cSld>
  <p:clrMapOvr>
    <a:masterClrMapping/>
  </p:clrMapOvr>
  <p:extLst>
    <p:ext uri="{DCECCB84-F9BA-43D5-87BE-67443E8EF086}">
      <p15:sldGuideLst xmlns:p15="http://schemas.microsoft.com/office/powerpoint/2012/main">
        <p15:guide id="1" pos="3323">
          <p15:clr>
            <a:srgbClr val="9FCC3B"/>
          </p15:clr>
        </p15:guide>
        <p15:guide id="2" pos="2438">
          <p15:clr>
            <a:srgbClr val="9FCC3B"/>
          </p15:clr>
        </p15:guide>
        <p15:guide id="3" orient="horz" pos="3612">
          <p15:clr>
            <a:srgbClr val="9FCC3B"/>
          </p15:clr>
        </p15:guide>
        <p15:guide id="4" orient="horz" pos="2432">
          <p15:clr>
            <a:srgbClr val="9FCC3B"/>
          </p15:clr>
        </p15:guide>
        <p15:guide id="5" orient="horz" pos="1706">
          <p15:clr>
            <a:srgbClr val="9FCC3B"/>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7110159" y="3860800"/>
            <a:ext cx="1404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3464567425"/>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7110159" y="3860800"/>
            <a:ext cx="1404000" cy="1873250"/>
          </a:xfrm>
        </p:spPr>
        <p:txBody>
          <a:bodyPr/>
          <a:lstStyle/>
          <a:p>
            <a:endParaRPr kumimoji="1" lang="ja-JP" altLang="en-US" dirty="0"/>
          </a:p>
        </p:txBody>
      </p:sp>
    </p:spTree>
    <p:extLst>
      <p:ext uri="{BB962C8B-B14F-4D97-AF65-F5344CB8AC3E}">
        <p14:creationId xmlns:p14="http://schemas.microsoft.com/office/powerpoint/2010/main" val="2855180796"/>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Tree>
    <p:extLst>
      <p:ext uri="{BB962C8B-B14F-4D97-AF65-F5344CB8AC3E}">
        <p14:creationId xmlns:p14="http://schemas.microsoft.com/office/powerpoint/2010/main" val="13609789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6"/>
            <a:ext cx="8424863"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34366154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8" y="1412876"/>
            <a:ext cx="4104085"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680347" y="1484314"/>
            <a:ext cx="4104084" cy="4248000"/>
          </a:xfrm>
        </p:spPr>
        <p:txBody>
          <a:bodyPr/>
          <a:lstStyle/>
          <a:p>
            <a:endParaRPr kumimoji="1" lang="ja-JP" altLang="en-US"/>
          </a:p>
        </p:txBody>
      </p:sp>
    </p:spTree>
    <p:extLst>
      <p:ext uri="{BB962C8B-B14F-4D97-AF65-F5344CB8AC3E}">
        <p14:creationId xmlns:p14="http://schemas.microsoft.com/office/powerpoint/2010/main" val="15029217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2358404" y="2925763"/>
            <a:ext cx="6155418"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3114113" y="3285394"/>
            <a:ext cx="513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629841" y="3501025"/>
            <a:ext cx="1620000" cy="2160000"/>
          </a:xfrm>
        </p:spPr>
        <p:txBody>
          <a:bodyPr/>
          <a:lstStyle/>
          <a:p>
            <a:endParaRPr kumimoji="1" lang="ja-JP" altLang="en-US"/>
          </a:p>
        </p:txBody>
      </p:sp>
    </p:spTree>
    <p:extLst>
      <p:ext uri="{BB962C8B-B14F-4D97-AF65-F5344CB8AC3E}">
        <p14:creationId xmlns:p14="http://schemas.microsoft.com/office/powerpoint/2010/main" val="2514443625"/>
      </p:ext>
    </p:extLst>
  </p:cSld>
  <p:clrMapOvr>
    <a:masterClrMapping/>
  </p:clrMapOvr>
  <p:extLst>
    <p:ext uri="{DCECCB84-F9BA-43D5-87BE-67443E8EF086}">
      <p15:sldGuideLst xmlns:p15="http://schemas.microsoft.com/office/powerpoint/2012/main">
        <p15:guide id="1" pos="1418">
          <p15:clr>
            <a:srgbClr val="9FCC3B"/>
          </p15:clr>
        </p15:guide>
        <p15:guide id="2" pos="397">
          <p15:clr>
            <a:srgbClr val="9FCC3B"/>
          </p15:clr>
        </p15:guide>
        <p15:guide id="3" orient="horz" pos="2205">
          <p15:clr>
            <a:srgbClr val="9FCC3B"/>
          </p15:clr>
        </p15:guide>
        <p15:guide id="4" orient="horz" pos="3566">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4680348" y="2276475"/>
            <a:ext cx="4104085"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4950389"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7002066"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58496042"/>
      </p:ext>
    </p:extLst>
  </p:cSld>
  <p:clrMapOvr>
    <a:masterClrMapping/>
  </p:clrMapOvr>
  <p:extLst>
    <p:ext uri="{DCECCB84-F9BA-43D5-87BE-67443E8EF086}">
      <p15:sldGuideLst xmlns:p15="http://schemas.microsoft.com/office/powerpoint/2012/main">
        <p15:guide id="1" orient="horz" pos="3612">
          <p15:clr>
            <a:srgbClr val="9FCC3B"/>
          </p15:clr>
        </p15:guide>
        <p15:guide id="2" pos="5296">
          <p15:clr>
            <a:srgbClr val="9FCC3B"/>
          </p15:clr>
        </p15:guide>
        <p15:guide id="3" orient="horz" pos="2432">
          <p15:clr>
            <a:srgbClr val="9FCC3B"/>
          </p15:clr>
        </p15:guide>
        <p15:guide id="4" pos="4411">
          <p15:clr>
            <a:srgbClr val="9FCC3B"/>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630178" y="2925763"/>
            <a:ext cx="6155418"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899887" y="3285394"/>
            <a:ext cx="513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6893822" y="3501025"/>
            <a:ext cx="1620000" cy="2160000"/>
          </a:xfrm>
        </p:spPr>
        <p:txBody>
          <a:bodyPr/>
          <a:lstStyle/>
          <a:p>
            <a:endParaRPr kumimoji="1" lang="ja-JP" altLang="en-US"/>
          </a:p>
        </p:txBody>
      </p:sp>
    </p:spTree>
    <p:extLst>
      <p:ext uri="{BB962C8B-B14F-4D97-AF65-F5344CB8AC3E}">
        <p14:creationId xmlns:p14="http://schemas.microsoft.com/office/powerpoint/2010/main" val="1047001981"/>
      </p:ext>
    </p:extLst>
  </p:cSld>
  <p:clrMapOvr>
    <a:masterClrMapping/>
  </p:clrMapOvr>
  <p:extLst>
    <p:ext uri="{DCECCB84-F9BA-43D5-87BE-67443E8EF086}">
      <p15:sldGuideLst xmlns:p15="http://schemas.microsoft.com/office/powerpoint/2012/main">
        <p15:guide id="1" pos="5363">
          <p15:clr>
            <a:srgbClr val="9FCC3B"/>
          </p15:clr>
        </p15:guide>
        <p15:guide id="2" pos="4343">
          <p15:clr>
            <a:srgbClr val="9FCC3B"/>
          </p15:clr>
        </p15:guide>
        <p15:guide id="3" orient="horz" pos="2205">
          <p15:clr>
            <a:srgbClr val="9FCC3B"/>
          </p15:clr>
        </p15:guide>
        <p15:guide id="4" orient="horz" pos="3566">
          <p15:clr>
            <a:srgbClr val="9FCC3B"/>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359569" y="1412876"/>
            <a:ext cx="8424862" cy="612000"/>
          </a:xfrm>
          <a:ln>
            <a:noFill/>
          </a:ln>
        </p:spPr>
        <p:txBody>
          <a:bodyPr lIns="0" tIns="72000" rIns="0" bIns="0" anchor="ctr">
            <a:no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1907457"/>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4104085"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4680347" y="2276474"/>
            <a:ext cx="4104084"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87602458"/>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141710" y="3933030"/>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2897851" y="4293424"/>
            <a:ext cx="5346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630010" y="3860801"/>
            <a:ext cx="1404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774253489"/>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397">
          <p15:clr>
            <a:srgbClr val="9FCC3B"/>
          </p15:clr>
        </p15:guide>
        <p15:guide id="4" pos="1281">
          <p15:clr>
            <a:srgbClr val="9FCC3B"/>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630010" y="3933031"/>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900150" y="4293425"/>
            <a:ext cx="5346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7109990" y="3860800"/>
            <a:ext cx="1404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22391214"/>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5363">
          <p15:clr>
            <a:srgbClr val="9FCC3B"/>
          </p15:clr>
        </p15:guide>
        <p15:guide id="4" pos="4479">
          <p15:clr>
            <a:srgbClr val="9FCC3B"/>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1484314"/>
            <a:ext cx="8424863" cy="4248000"/>
          </a:xfrm>
        </p:spPr>
        <p:txBody>
          <a:bodyPr/>
          <a:lstStyle/>
          <a:p>
            <a:endParaRPr kumimoji="1" lang="ja-JP" altLang="en-US"/>
          </a:p>
        </p:txBody>
      </p:sp>
    </p:spTree>
    <p:extLst>
      <p:ext uri="{BB962C8B-B14F-4D97-AF65-F5344CB8AC3E}">
        <p14:creationId xmlns:p14="http://schemas.microsoft.com/office/powerpoint/2010/main" val="26119690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359569"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29611"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37935" y="3860801"/>
            <a:ext cx="1404000" cy="1871662"/>
          </a:xfrm>
        </p:spPr>
        <p:txBody>
          <a:bodyPr/>
          <a:lstStyle/>
          <a:p>
            <a:endParaRPr kumimoji="1" lang="ja-JP" altLang="en-US" dirty="0"/>
          </a:p>
        </p:txBody>
      </p:sp>
    </p:spTree>
    <p:extLst>
      <p:ext uri="{BB962C8B-B14F-4D97-AF65-F5344CB8AC3E}">
        <p14:creationId xmlns:p14="http://schemas.microsoft.com/office/powerpoint/2010/main" val="2684555013"/>
      </p:ext>
    </p:extLst>
  </p:cSld>
  <p:clrMapOvr>
    <a:masterClrMapping/>
  </p:clrMapOvr>
  <p:extLst>
    <p:ext uri="{DCECCB84-F9BA-43D5-87BE-67443E8EF086}">
      <p15:sldGuideLst xmlns:p15="http://schemas.microsoft.com/office/powerpoint/2012/main">
        <p15:guide id="1" pos="464">
          <p15:clr>
            <a:srgbClr val="9FCC3B"/>
          </p15:clr>
        </p15:guide>
        <p15:guide id="2" orient="horz" pos="2432">
          <p15:clr>
            <a:srgbClr val="9FCC3B"/>
          </p15:clr>
        </p15:guide>
        <p15:guide id="3" orient="horz" pos="3612">
          <p15:clr>
            <a:srgbClr val="9FCC3B"/>
          </p15:clr>
        </p15:guide>
        <p15:guide id="4" pos="1349">
          <p15:clr>
            <a:srgbClr val="9FCC3B"/>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4680347"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4950389"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002066" y="3860801"/>
            <a:ext cx="1404000" cy="1871662"/>
          </a:xfrm>
        </p:spPr>
        <p:txBody>
          <a:bodyPr/>
          <a:lstStyle/>
          <a:p>
            <a:endParaRPr kumimoji="1" lang="ja-JP" altLang="en-US" dirty="0"/>
          </a:p>
        </p:txBody>
      </p:sp>
    </p:spTree>
    <p:extLst>
      <p:ext uri="{BB962C8B-B14F-4D97-AF65-F5344CB8AC3E}">
        <p14:creationId xmlns:p14="http://schemas.microsoft.com/office/powerpoint/2010/main" val="2604081191"/>
      </p:ext>
    </p:extLst>
  </p:cSld>
  <p:clrMapOvr>
    <a:masterClrMapping/>
  </p:clrMapOvr>
  <p:extLst>
    <p:ext uri="{DCECCB84-F9BA-43D5-87BE-67443E8EF086}">
      <p15:sldGuideLst xmlns:p15="http://schemas.microsoft.com/office/powerpoint/2012/main">
        <p15:guide id="1" orient="horz" pos="1117">
          <p15:clr>
            <a:srgbClr val="9FCC3B"/>
          </p15:clr>
        </p15:guide>
        <p15:guide id="2" pos="5296">
          <p15:clr>
            <a:srgbClr val="9FCC3B"/>
          </p15:clr>
        </p15:guide>
        <p15:guide id="3" orient="horz" pos="2432">
          <p15:clr>
            <a:srgbClr val="9FCC3B"/>
          </p15:clr>
        </p15:guide>
        <p15:guide id="4" orient="horz" pos="3612">
          <p15:clr>
            <a:srgbClr val="9FCC3B"/>
          </p15:clr>
        </p15:guide>
        <p15:guide id="5" pos="4411">
          <p15:clr>
            <a:srgbClr val="9FCC3B"/>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2276474"/>
            <a:ext cx="8424863"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358148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359569" y="2276474"/>
            <a:ext cx="4104085"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29611"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737935"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51941647"/>
      </p:ext>
    </p:extLst>
  </p:cSld>
  <p:clrMapOvr>
    <a:masterClrMapping/>
  </p:clrMapOvr>
  <p:extLst>
    <p:ext uri="{DCECCB84-F9BA-43D5-87BE-67443E8EF086}">
      <p15:sldGuideLst xmlns:p15="http://schemas.microsoft.com/office/powerpoint/2012/main">
        <p15:guide id="1" orient="horz" pos="3612">
          <p15:clr>
            <a:srgbClr val="9FCC3B"/>
          </p15:clr>
        </p15:guide>
        <p15:guide id="2" pos="464">
          <p15:clr>
            <a:srgbClr val="9FCC3B"/>
          </p15:clr>
        </p15:guide>
        <p15:guide id="3" orient="horz" pos="2432">
          <p15:clr>
            <a:srgbClr val="9FCC3B"/>
          </p15:clr>
        </p15:guide>
        <p15:guide id="4" pos="1349">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2573906" y="1952626"/>
            <a:ext cx="5939916"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329864"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30178" y="2816225"/>
            <a:ext cx="1835606" cy="2449513"/>
          </a:xfrm>
        </p:spPr>
        <p:txBody>
          <a:bodyPr/>
          <a:lstStyle/>
          <a:p>
            <a:endParaRPr kumimoji="1" lang="ja-JP" altLang="en-US"/>
          </a:p>
        </p:txBody>
      </p:sp>
    </p:spTree>
    <p:extLst>
      <p:ext uri="{BB962C8B-B14F-4D97-AF65-F5344CB8AC3E}">
        <p14:creationId xmlns:p14="http://schemas.microsoft.com/office/powerpoint/2010/main" val="2076193892"/>
      </p:ext>
    </p:extLst>
  </p:cSld>
  <p:clrMapOvr>
    <a:masterClrMapping/>
  </p:clrMapOvr>
  <p:extLst>
    <p:ext uri="{DCECCB84-F9BA-43D5-87BE-67443E8EF086}">
      <p15:sldGuideLst xmlns:p15="http://schemas.microsoft.com/office/powerpoint/2012/main">
        <p15:guide id="1" pos="1553">
          <p15:clr>
            <a:srgbClr val="9FCC3B"/>
          </p15:clr>
        </p15:guide>
        <p15:guide id="2" pos="397">
          <p15:clr>
            <a:srgbClr val="9FCC3B"/>
          </p15:clr>
        </p15:guide>
        <p15:guide id="3" orient="horz" pos="1774">
          <p15:clr>
            <a:srgbClr val="9FCC3B"/>
          </p15:clr>
        </p15:guide>
        <p15:guide id="4" orient="horz" pos="3317">
          <p15:clr>
            <a:srgbClr val="9FCC3B"/>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4680348" y="2276475"/>
            <a:ext cx="4104085"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4950389"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7002066"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76117326"/>
      </p:ext>
    </p:extLst>
  </p:cSld>
  <p:clrMapOvr>
    <a:masterClrMapping/>
  </p:clrMapOvr>
  <p:extLst>
    <p:ext uri="{DCECCB84-F9BA-43D5-87BE-67443E8EF086}">
      <p15:sldGuideLst xmlns:p15="http://schemas.microsoft.com/office/powerpoint/2012/main">
        <p15:guide id="1" orient="horz" pos="3612">
          <p15:clr>
            <a:srgbClr val="9FCC3B"/>
          </p15:clr>
        </p15:guide>
        <p15:guide id="2" pos="5296">
          <p15:clr>
            <a:srgbClr val="9FCC3B"/>
          </p15:clr>
        </p15:guide>
        <p15:guide id="3" orient="horz" pos="2432">
          <p15:clr>
            <a:srgbClr val="9FCC3B"/>
          </p15:clr>
        </p15:guide>
        <p15:guide id="4" pos="4411">
          <p15:clr>
            <a:srgbClr val="9FCC3B"/>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2573906" y="1952626"/>
            <a:ext cx="5939916"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329864"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30178" y="2816225"/>
            <a:ext cx="1835606" cy="2449513"/>
          </a:xfrm>
        </p:spPr>
        <p:txBody>
          <a:bodyPr/>
          <a:lstStyle/>
          <a:p>
            <a:endParaRPr kumimoji="1" lang="ja-JP" altLang="en-US"/>
          </a:p>
        </p:txBody>
      </p:sp>
    </p:spTree>
    <p:extLst>
      <p:ext uri="{BB962C8B-B14F-4D97-AF65-F5344CB8AC3E}">
        <p14:creationId xmlns:p14="http://schemas.microsoft.com/office/powerpoint/2010/main" val="2149753641"/>
      </p:ext>
    </p:extLst>
  </p:cSld>
  <p:clrMapOvr>
    <a:masterClrMapping/>
  </p:clrMapOvr>
  <p:extLst>
    <p:ext uri="{DCECCB84-F9BA-43D5-87BE-67443E8EF086}">
      <p15:sldGuideLst xmlns:p15="http://schemas.microsoft.com/office/powerpoint/2012/main">
        <p15:guide id="1" pos="1553">
          <p15:clr>
            <a:srgbClr val="9FCC3B"/>
          </p15:clr>
        </p15:guide>
        <p15:guide id="2" pos="397">
          <p15:clr>
            <a:srgbClr val="9FCC3B"/>
          </p15:clr>
        </p15:guide>
        <p15:guide id="3" orient="horz" pos="1774">
          <p15:clr>
            <a:srgbClr val="9FCC3B"/>
          </p15:clr>
        </p15:guide>
        <p15:guide id="4" orient="horz" pos="3317">
          <p15:clr>
            <a:srgbClr val="9FCC3B"/>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630178" y="1952626"/>
            <a:ext cx="5939916"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900136"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678217" y="2816225"/>
            <a:ext cx="1835606" cy="2449513"/>
          </a:xfrm>
        </p:spPr>
        <p:txBody>
          <a:bodyPr/>
          <a:lstStyle/>
          <a:p>
            <a:endParaRPr kumimoji="1" lang="ja-JP" altLang="en-US"/>
          </a:p>
        </p:txBody>
      </p:sp>
    </p:spTree>
    <p:extLst>
      <p:ext uri="{BB962C8B-B14F-4D97-AF65-F5344CB8AC3E}">
        <p14:creationId xmlns:p14="http://schemas.microsoft.com/office/powerpoint/2010/main" val="3498529942"/>
      </p:ext>
    </p:extLst>
  </p:cSld>
  <p:clrMapOvr>
    <a:masterClrMapping/>
  </p:clrMapOvr>
  <p:extLst>
    <p:ext uri="{DCECCB84-F9BA-43D5-87BE-67443E8EF086}">
      <p15:sldGuideLst xmlns:p15="http://schemas.microsoft.com/office/powerpoint/2012/main">
        <p15:guide id="1" pos="4207">
          <p15:clr>
            <a:srgbClr val="9FCC3B"/>
          </p15:clr>
        </p15:guide>
        <p15:guide id="2" pos="5363">
          <p15:clr>
            <a:srgbClr val="9FCC3B"/>
          </p15:clr>
        </p15:guide>
        <p15:guide id="3" orient="horz" pos="1774">
          <p15:clr>
            <a:srgbClr val="9FCC3B"/>
          </p15:clr>
        </p15:guide>
        <p15:guide id="4" orient="horz" pos="3317">
          <p15:clr>
            <a:srgbClr val="9FCC3B"/>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630009" y="3860815"/>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141710" y="1628789"/>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28978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63001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900234" y="4221209"/>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7110159" y="3789393"/>
            <a:ext cx="1404000" cy="1871632"/>
          </a:xfrm>
        </p:spPr>
        <p:txBody>
          <a:bodyPr/>
          <a:lstStyle/>
          <a:p>
            <a:endParaRPr kumimoji="1" lang="ja-JP" altLang="en-US" dirty="0"/>
          </a:p>
        </p:txBody>
      </p:sp>
    </p:spTree>
    <p:extLst>
      <p:ext uri="{BB962C8B-B14F-4D97-AF65-F5344CB8AC3E}">
        <p14:creationId xmlns:p14="http://schemas.microsoft.com/office/powerpoint/2010/main" val="1854304796"/>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3566">
          <p15:clr>
            <a:srgbClr val="9FCC3B"/>
          </p15:clr>
        </p15:guide>
        <p15:guide id="7" orient="horz" pos="981">
          <p15:clr>
            <a:srgbClr val="9FCC3B"/>
          </p15:clr>
        </p15:guide>
        <p15:guide id="8" pos="397">
          <p15:clr>
            <a:srgbClr val="9FCC3B"/>
          </p15:clr>
        </p15:guide>
        <p15:guide id="9" pos="5363">
          <p15:clr>
            <a:srgbClr val="9FCC3B"/>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141710" y="3860814"/>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630010" y="1628789"/>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9001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710999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2897850" y="4221208"/>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629166" y="3789394"/>
            <a:ext cx="1404000" cy="1871631"/>
          </a:xfrm>
        </p:spPr>
        <p:txBody>
          <a:bodyPr/>
          <a:lstStyle/>
          <a:p>
            <a:endParaRPr kumimoji="1" lang="ja-JP" altLang="en-US" dirty="0"/>
          </a:p>
        </p:txBody>
      </p:sp>
    </p:spTree>
    <p:extLst>
      <p:ext uri="{BB962C8B-B14F-4D97-AF65-F5344CB8AC3E}">
        <p14:creationId xmlns:p14="http://schemas.microsoft.com/office/powerpoint/2010/main" val="2225781996"/>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981">
          <p15:clr>
            <a:srgbClr val="9FCC3B"/>
          </p15:clr>
        </p15:guide>
        <p15:guide id="7" orient="horz" pos="3566">
          <p15:clr>
            <a:srgbClr val="9FCC3B"/>
          </p15:clr>
        </p15:guide>
        <p15:guide id="8" pos="397">
          <p15:clr>
            <a:srgbClr val="9FCC3B"/>
          </p15:clr>
        </p15:guide>
        <p15:guide id="9" pos="5363">
          <p15:clr>
            <a:srgbClr val="9FCC3B"/>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5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2358403" y="2636838"/>
            <a:ext cx="6155756"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4-5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114281"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1"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61754772"/>
      </p:ext>
    </p:extLst>
  </p:cSld>
  <p:clrMapOvr>
    <a:masterClrMapping/>
  </p:clrMapOvr>
  <p:extLst>
    <p:ext uri="{DCECCB84-F9BA-43D5-87BE-67443E8EF086}">
      <p15:sldGuideLst xmlns:p15="http://schemas.microsoft.com/office/powerpoint/2012/main">
        <p15:guide id="1" pos="1418">
          <p15:clr>
            <a:srgbClr val="9FCC3B"/>
          </p15:clr>
        </p15:guide>
        <p15:guide id="2" orient="horz" pos="2024">
          <p15:clr>
            <a:srgbClr val="9FCC3B"/>
          </p15:clr>
        </p15:guide>
        <p15:guide id="3" orient="horz" pos="3385">
          <p15:clr>
            <a:srgbClr val="9FCC3B"/>
          </p15:clr>
        </p15:guide>
        <p15:guide id="4" pos="397">
          <p15:clr>
            <a:srgbClr val="9FCC3B"/>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6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629841" y="2636838"/>
            <a:ext cx="6155418"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4-6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550"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893822"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45284612"/>
      </p:ext>
    </p:extLst>
  </p:cSld>
  <p:clrMapOvr>
    <a:masterClrMapping/>
  </p:clrMapOvr>
  <p:extLst>
    <p:ext uri="{DCECCB84-F9BA-43D5-87BE-67443E8EF086}">
      <p15:sldGuideLst xmlns:p15="http://schemas.microsoft.com/office/powerpoint/2012/main">
        <p15:guide id="1" pos="4343">
          <p15:clr>
            <a:srgbClr val="9FCC3B"/>
          </p15:clr>
        </p15:guide>
        <p15:guide id="2" orient="horz" pos="2024">
          <p15:clr>
            <a:srgbClr val="9FCC3B"/>
          </p15:clr>
        </p15:guide>
        <p15:guide id="3" orient="horz" pos="3385">
          <p15:clr>
            <a:srgbClr val="9FCC3B"/>
          </p15:clr>
        </p15:guide>
        <p15:guide id="4" pos="5363">
          <p15:clr>
            <a:srgbClr val="9FCC3B"/>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7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629840" y="4257676"/>
            <a:ext cx="6587954"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1926207" y="2528889"/>
            <a:ext cx="6587954"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4-7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2682184"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0"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899817"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732616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97822860"/>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568">
          <p15:clr>
            <a:srgbClr val="9FCC3B"/>
          </p15:clr>
        </p15:guide>
        <p15:guide id="7" orient="horz" pos="3566">
          <p15:clr>
            <a:srgbClr val="9FCC3B"/>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8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1926207" y="4257676"/>
            <a:ext cx="6587954"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629840" y="2528889"/>
            <a:ext cx="6587954"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4-8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817"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7326161"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2682184"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62984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105382922"/>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478">
          <p15:clr>
            <a:srgbClr val="9FCC3B"/>
          </p15:clr>
        </p15:guide>
        <p15:guide id="7" orient="horz" pos="2568">
          <p15:clr>
            <a:srgbClr val="9FCC3B"/>
          </p15:clr>
        </p15:guide>
        <p15:guide id="8" orient="horz" pos="3566">
          <p15:clr>
            <a:srgbClr val="9FCC3B"/>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100798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630178" y="1952626"/>
            <a:ext cx="5939916"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900136"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678217" y="2816225"/>
            <a:ext cx="1835606" cy="2449513"/>
          </a:xfrm>
        </p:spPr>
        <p:txBody>
          <a:bodyPr/>
          <a:lstStyle/>
          <a:p>
            <a:endParaRPr kumimoji="1" lang="ja-JP" altLang="en-US"/>
          </a:p>
        </p:txBody>
      </p:sp>
    </p:spTree>
    <p:extLst>
      <p:ext uri="{BB962C8B-B14F-4D97-AF65-F5344CB8AC3E}">
        <p14:creationId xmlns:p14="http://schemas.microsoft.com/office/powerpoint/2010/main" val="665466688"/>
      </p:ext>
    </p:extLst>
  </p:cSld>
  <p:clrMapOvr>
    <a:masterClrMapping/>
  </p:clrMapOvr>
  <p:extLst>
    <p:ext uri="{DCECCB84-F9BA-43D5-87BE-67443E8EF086}">
      <p15:sldGuideLst xmlns:p15="http://schemas.microsoft.com/office/powerpoint/2012/main">
        <p15:guide id="1" pos="4207">
          <p15:clr>
            <a:srgbClr val="9FCC3B"/>
          </p15:clr>
        </p15:guide>
        <p15:guide id="2" pos="5363">
          <p15:clr>
            <a:srgbClr val="9FCC3B"/>
          </p15:clr>
        </p15:guide>
        <p15:guide id="3" orient="horz" pos="1774">
          <p15:clr>
            <a:srgbClr val="9FCC3B"/>
          </p15:clr>
        </p15:guide>
        <p15:guide id="4" orient="horz" pos="3317">
          <p15:clr>
            <a:srgbClr val="9FCC3B"/>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5481897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42476400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359569" y="1484312"/>
            <a:ext cx="8424863" cy="4248000"/>
          </a:xfrm>
        </p:spPr>
        <p:txBody>
          <a:bodyPr/>
          <a:lstStyle/>
          <a:p>
            <a:endParaRPr kumimoji="1" lang="ja-JP" altLang="en-US" dirty="0"/>
          </a:p>
        </p:txBody>
      </p:sp>
    </p:spTree>
    <p:extLst>
      <p:ext uri="{BB962C8B-B14F-4D97-AF65-F5344CB8AC3E}">
        <p14:creationId xmlns:p14="http://schemas.microsoft.com/office/powerpoint/2010/main" val="1519132700"/>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359569" y="2205038"/>
            <a:ext cx="8424863" cy="3529012"/>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6190678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359569" y="2205038"/>
            <a:ext cx="8424863" cy="3529012"/>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097865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359223" y="2205039"/>
            <a:ext cx="8425208" cy="3529012"/>
          </a:xfrm>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701242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359569" y="2276475"/>
            <a:ext cx="8424863"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254131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3870000" y="3862418"/>
            <a:ext cx="1404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1276472835"/>
      </p:ext>
    </p:extLst>
  </p:cSld>
  <p:clrMapOvr>
    <a:masterClrMapping/>
  </p:clrMapOvr>
  <p:extLst>
    <p:ext uri="{DCECCB84-F9BA-43D5-87BE-67443E8EF086}">
      <p15:sldGuideLst xmlns:p15="http://schemas.microsoft.com/office/powerpoint/2012/main">
        <p15:guide id="1" pos="3323">
          <p15:clr>
            <a:srgbClr val="9FCC3B"/>
          </p15:clr>
        </p15:guide>
        <p15:guide id="2" pos="2438">
          <p15:clr>
            <a:srgbClr val="9FCC3B"/>
          </p15:clr>
        </p15:guide>
        <p15:guide id="3" orient="horz" pos="3612">
          <p15:clr>
            <a:srgbClr val="9FCC3B"/>
          </p15:clr>
        </p15:guide>
        <p15:guide id="4" orient="horz" pos="2432">
          <p15:clr>
            <a:srgbClr val="9FCC3B"/>
          </p15:clr>
        </p15:guide>
        <p15:guide id="5" orient="horz" pos="1706">
          <p15:clr>
            <a:srgbClr val="9FCC3B"/>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7110159" y="3860800"/>
            <a:ext cx="1404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3573939601"/>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7110159" y="3860800"/>
            <a:ext cx="1404000" cy="1873250"/>
          </a:xfrm>
        </p:spPr>
        <p:txBody>
          <a:bodyPr/>
          <a:lstStyle/>
          <a:p>
            <a:endParaRPr kumimoji="1" lang="ja-JP" altLang="en-US" dirty="0"/>
          </a:p>
        </p:txBody>
      </p:sp>
    </p:spTree>
    <p:extLst>
      <p:ext uri="{BB962C8B-B14F-4D97-AF65-F5344CB8AC3E}">
        <p14:creationId xmlns:p14="http://schemas.microsoft.com/office/powerpoint/2010/main" val="1957063318"/>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630009" y="3860815"/>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141710" y="1628789"/>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28978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63001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900234" y="4221209"/>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7110159" y="3789393"/>
            <a:ext cx="1404000" cy="1871632"/>
          </a:xfrm>
        </p:spPr>
        <p:txBody>
          <a:bodyPr/>
          <a:lstStyle/>
          <a:p>
            <a:endParaRPr kumimoji="1" lang="ja-JP" altLang="en-US" dirty="0"/>
          </a:p>
        </p:txBody>
      </p:sp>
    </p:spTree>
    <p:extLst>
      <p:ext uri="{BB962C8B-B14F-4D97-AF65-F5344CB8AC3E}">
        <p14:creationId xmlns:p14="http://schemas.microsoft.com/office/powerpoint/2010/main" val="3867119998"/>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3566">
          <p15:clr>
            <a:srgbClr val="9FCC3B"/>
          </p15:clr>
        </p15:guide>
        <p15:guide id="7" orient="horz" pos="981">
          <p15:clr>
            <a:srgbClr val="9FCC3B"/>
          </p15:clr>
        </p15:guide>
        <p15:guide id="8" pos="397">
          <p15:clr>
            <a:srgbClr val="9FCC3B"/>
          </p15:clr>
        </p15:guide>
        <p15:guide id="9" pos="5363">
          <p15:clr>
            <a:srgbClr val="9FCC3B"/>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Tree>
    <p:extLst>
      <p:ext uri="{BB962C8B-B14F-4D97-AF65-F5344CB8AC3E}">
        <p14:creationId xmlns:p14="http://schemas.microsoft.com/office/powerpoint/2010/main" val="17113823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6"/>
            <a:ext cx="8424863"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10150259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8" y="1412876"/>
            <a:ext cx="4104085"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680347" y="1484314"/>
            <a:ext cx="4104084" cy="4248000"/>
          </a:xfrm>
        </p:spPr>
        <p:txBody>
          <a:bodyPr/>
          <a:lstStyle/>
          <a:p>
            <a:endParaRPr kumimoji="1" lang="ja-JP" altLang="en-US"/>
          </a:p>
        </p:txBody>
      </p:sp>
    </p:spTree>
    <p:extLst>
      <p:ext uri="{BB962C8B-B14F-4D97-AF65-F5344CB8AC3E}">
        <p14:creationId xmlns:p14="http://schemas.microsoft.com/office/powerpoint/2010/main" val="8184726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2358404" y="2925763"/>
            <a:ext cx="6155418"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3114113" y="3285394"/>
            <a:ext cx="513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629841" y="3501025"/>
            <a:ext cx="1620000" cy="2160000"/>
          </a:xfrm>
        </p:spPr>
        <p:txBody>
          <a:bodyPr/>
          <a:lstStyle/>
          <a:p>
            <a:endParaRPr kumimoji="1" lang="ja-JP" altLang="en-US"/>
          </a:p>
        </p:txBody>
      </p:sp>
    </p:spTree>
    <p:extLst>
      <p:ext uri="{BB962C8B-B14F-4D97-AF65-F5344CB8AC3E}">
        <p14:creationId xmlns:p14="http://schemas.microsoft.com/office/powerpoint/2010/main" val="946319057"/>
      </p:ext>
    </p:extLst>
  </p:cSld>
  <p:clrMapOvr>
    <a:masterClrMapping/>
  </p:clrMapOvr>
  <p:extLst>
    <p:ext uri="{DCECCB84-F9BA-43D5-87BE-67443E8EF086}">
      <p15:sldGuideLst xmlns:p15="http://schemas.microsoft.com/office/powerpoint/2012/main">
        <p15:guide id="1" pos="1418">
          <p15:clr>
            <a:srgbClr val="9FCC3B"/>
          </p15:clr>
        </p15:guide>
        <p15:guide id="2" pos="397">
          <p15:clr>
            <a:srgbClr val="9FCC3B"/>
          </p15:clr>
        </p15:guide>
        <p15:guide id="3" orient="horz" pos="2205">
          <p15:clr>
            <a:srgbClr val="9FCC3B"/>
          </p15:clr>
        </p15:guide>
        <p15:guide id="4" orient="horz" pos="3566">
          <p15:clr>
            <a:srgbClr val="9FCC3B"/>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630178" y="2925763"/>
            <a:ext cx="6155418"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899887" y="3285394"/>
            <a:ext cx="513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6893822" y="3501025"/>
            <a:ext cx="1620000" cy="2160000"/>
          </a:xfrm>
        </p:spPr>
        <p:txBody>
          <a:bodyPr/>
          <a:lstStyle/>
          <a:p>
            <a:endParaRPr kumimoji="1" lang="ja-JP" altLang="en-US"/>
          </a:p>
        </p:txBody>
      </p:sp>
    </p:spTree>
    <p:extLst>
      <p:ext uri="{BB962C8B-B14F-4D97-AF65-F5344CB8AC3E}">
        <p14:creationId xmlns:p14="http://schemas.microsoft.com/office/powerpoint/2010/main" val="774160057"/>
      </p:ext>
    </p:extLst>
  </p:cSld>
  <p:clrMapOvr>
    <a:masterClrMapping/>
  </p:clrMapOvr>
  <p:extLst>
    <p:ext uri="{DCECCB84-F9BA-43D5-87BE-67443E8EF086}">
      <p15:sldGuideLst xmlns:p15="http://schemas.microsoft.com/office/powerpoint/2012/main">
        <p15:guide id="1" pos="5363">
          <p15:clr>
            <a:srgbClr val="9FCC3B"/>
          </p15:clr>
        </p15:guide>
        <p15:guide id="2" pos="4343">
          <p15:clr>
            <a:srgbClr val="9FCC3B"/>
          </p15:clr>
        </p15:guide>
        <p15:guide id="3" orient="horz" pos="2205">
          <p15:clr>
            <a:srgbClr val="9FCC3B"/>
          </p15:clr>
        </p15:guide>
        <p15:guide id="4" orient="horz" pos="3566">
          <p15:clr>
            <a:srgbClr val="9FCC3B"/>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359569" y="1412876"/>
            <a:ext cx="8424862" cy="612000"/>
          </a:xfrm>
          <a:ln>
            <a:noFill/>
          </a:ln>
        </p:spPr>
        <p:txBody>
          <a:bodyPr lIns="0" tIns="72000" rIns="0" bIns="0" anchor="ctr">
            <a:no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204514471"/>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4104085"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4680347" y="2276474"/>
            <a:ext cx="4104084"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374419252"/>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141710" y="3933030"/>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2897851" y="4293424"/>
            <a:ext cx="5346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630010" y="3860801"/>
            <a:ext cx="1404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671030606"/>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397">
          <p15:clr>
            <a:srgbClr val="9FCC3B"/>
          </p15:clr>
        </p15:guide>
        <p15:guide id="4" pos="1281">
          <p15:clr>
            <a:srgbClr val="9FCC3B"/>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630010" y="3933031"/>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900150" y="4293425"/>
            <a:ext cx="5346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7109990" y="3860800"/>
            <a:ext cx="1404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43435437"/>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5363">
          <p15:clr>
            <a:srgbClr val="9FCC3B"/>
          </p15:clr>
        </p15:guide>
        <p15:guide id="4" pos="4479">
          <p15:clr>
            <a:srgbClr val="9FCC3B"/>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1484314"/>
            <a:ext cx="8424863" cy="4248000"/>
          </a:xfrm>
        </p:spPr>
        <p:txBody>
          <a:bodyPr/>
          <a:lstStyle/>
          <a:p>
            <a:endParaRPr kumimoji="1" lang="ja-JP" altLang="en-US"/>
          </a:p>
        </p:txBody>
      </p:sp>
    </p:spTree>
    <p:extLst>
      <p:ext uri="{BB962C8B-B14F-4D97-AF65-F5344CB8AC3E}">
        <p14:creationId xmlns:p14="http://schemas.microsoft.com/office/powerpoint/2010/main" val="40012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141710" y="3860814"/>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630010" y="1628789"/>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9001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710999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2897850" y="4221208"/>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629166" y="3789394"/>
            <a:ext cx="1404000" cy="1871631"/>
          </a:xfrm>
        </p:spPr>
        <p:txBody>
          <a:bodyPr/>
          <a:lstStyle/>
          <a:p>
            <a:endParaRPr kumimoji="1" lang="ja-JP" altLang="en-US" dirty="0"/>
          </a:p>
        </p:txBody>
      </p:sp>
    </p:spTree>
    <p:extLst>
      <p:ext uri="{BB962C8B-B14F-4D97-AF65-F5344CB8AC3E}">
        <p14:creationId xmlns:p14="http://schemas.microsoft.com/office/powerpoint/2010/main" val="3344302789"/>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981">
          <p15:clr>
            <a:srgbClr val="9FCC3B"/>
          </p15:clr>
        </p15:guide>
        <p15:guide id="7" orient="horz" pos="3566">
          <p15:clr>
            <a:srgbClr val="9FCC3B"/>
          </p15:clr>
        </p15:guide>
        <p15:guide id="8" pos="397">
          <p15:clr>
            <a:srgbClr val="9FCC3B"/>
          </p15:clr>
        </p15:guide>
        <p15:guide id="9" pos="5363">
          <p15:clr>
            <a:srgbClr val="9FCC3B"/>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359569"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29611"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37935" y="3860801"/>
            <a:ext cx="1404000" cy="1871662"/>
          </a:xfrm>
        </p:spPr>
        <p:txBody>
          <a:bodyPr/>
          <a:lstStyle/>
          <a:p>
            <a:endParaRPr kumimoji="1" lang="ja-JP" altLang="en-US" dirty="0"/>
          </a:p>
        </p:txBody>
      </p:sp>
    </p:spTree>
    <p:extLst>
      <p:ext uri="{BB962C8B-B14F-4D97-AF65-F5344CB8AC3E}">
        <p14:creationId xmlns:p14="http://schemas.microsoft.com/office/powerpoint/2010/main" val="906614601"/>
      </p:ext>
    </p:extLst>
  </p:cSld>
  <p:clrMapOvr>
    <a:masterClrMapping/>
  </p:clrMapOvr>
  <p:extLst>
    <p:ext uri="{DCECCB84-F9BA-43D5-87BE-67443E8EF086}">
      <p15:sldGuideLst xmlns:p15="http://schemas.microsoft.com/office/powerpoint/2012/main">
        <p15:guide id="1" pos="464">
          <p15:clr>
            <a:srgbClr val="9FCC3B"/>
          </p15:clr>
        </p15:guide>
        <p15:guide id="2" orient="horz" pos="2432">
          <p15:clr>
            <a:srgbClr val="9FCC3B"/>
          </p15:clr>
        </p15:guide>
        <p15:guide id="3" orient="horz" pos="3612">
          <p15:clr>
            <a:srgbClr val="9FCC3B"/>
          </p15:clr>
        </p15:guide>
        <p15:guide id="4" pos="1349">
          <p15:clr>
            <a:srgbClr val="9FCC3B"/>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4680347"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4950389"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002066" y="3860801"/>
            <a:ext cx="1404000" cy="1871662"/>
          </a:xfrm>
        </p:spPr>
        <p:txBody>
          <a:bodyPr/>
          <a:lstStyle/>
          <a:p>
            <a:endParaRPr kumimoji="1" lang="ja-JP" altLang="en-US" dirty="0"/>
          </a:p>
        </p:txBody>
      </p:sp>
    </p:spTree>
    <p:extLst>
      <p:ext uri="{BB962C8B-B14F-4D97-AF65-F5344CB8AC3E}">
        <p14:creationId xmlns:p14="http://schemas.microsoft.com/office/powerpoint/2010/main" val="3818228355"/>
      </p:ext>
    </p:extLst>
  </p:cSld>
  <p:clrMapOvr>
    <a:masterClrMapping/>
  </p:clrMapOvr>
  <p:extLst>
    <p:ext uri="{DCECCB84-F9BA-43D5-87BE-67443E8EF086}">
      <p15:sldGuideLst xmlns:p15="http://schemas.microsoft.com/office/powerpoint/2012/main">
        <p15:guide id="1" orient="horz" pos="1117">
          <p15:clr>
            <a:srgbClr val="9FCC3B"/>
          </p15:clr>
        </p15:guide>
        <p15:guide id="2" pos="5296">
          <p15:clr>
            <a:srgbClr val="9FCC3B"/>
          </p15:clr>
        </p15:guide>
        <p15:guide id="3" orient="horz" pos="2432">
          <p15:clr>
            <a:srgbClr val="9FCC3B"/>
          </p15:clr>
        </p15:guide>
        <p15:guide id="4" orient="horz" pos="3612">
          <p15:clr>
            <a:srgbClr val="9FCC3B"/>
          </p15:clr>
        </p15:guide>
        <p15:guide id="5" pos="4411">
          <p15:clr>
            <a:srgbClr val="9FCC3B"/>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2276474"/>
            <a:ext cx="8424863"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415575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359569" y="2276474"/>
            <a:ext cx="4104085"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29611"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737935"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82036283"/>
      </p:ext>
    </p:extLst>
  </p:cSld>
  <p:clrMapOvr>
    <a:masterClrMapping/>
  </p:clrMapOvr>
  <p:extLst>
    <p:ext uri="{DCECCB84-F9BA-43D5-87BE-67443E8EF086}">
      <p15:sldGuideLst xmlns:p15="http://schemas.microsoft.com/office/powerpoint/2012/main">
        <p15:guide id="1" orient="horz" pos="3612">
          <p15:clr>
            <a:srgbClr val="9FCC3B"/>
          </p15:clr>
        </p15:guide>
        <p15:guide id="2" pos="464">
          <p15:clr>
            <a:srgbClr val="9FCC3B"/>
          </p15:clr>
        </p15:guide>
        <p15:guide id="3" orient="horz" pos="2432">
          <p15:clr>
            <a:srgbClr val="9FCC3B"/>
          </p15:clr>
        </p15:guide>
        <p15:guide id="4" pos="1349">
          <p15:clr>
            <a:srgbClr val="9FCC3B"/>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4680348" y="2276475"/>
            <a:ext cx="4104085"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4950389"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7002066"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41128527"/>
      </p:ext>
    </p:extLst>
  </p:cSld>
  <p:clrMapOvr>
    <a:masterClrMapping/>
  </p:clrMapOvr>
  <p:extLst>
    <p:ext uri="{DCECCB84-F9BA-43D5-87BE-67443E8EF086}">
      <p15:sldGuideLst xmlns:p15="http://schemas.microsoft.com/office/powerpoint/2012/main">
        <p15:guide id="1" orient="horz" pos="3612">
          <p15:clr>
            <a:srgbClr val="9FCC3B"/>
          </p15:clr>
        </p15:guide>
        <p15:guide id="2" pos="5296">
          <p15:clr>
            <a:srgbClr val="9FCC3B"/>
          </p15:clr>
        </p15:guide>
        <p15:guide id="3" orient="horz" pos="2432">
          <p15:clr>
            <a:srgbClr val="9FCC3B"/>
          </p15:clr>
        </p15:guide>
        <p15:guide id="4" pos="4411">
          <p15:clr>
            <a:srgbClr val="9FCC3B"/>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2573906" y="1952626"/>
            <a:ext cx="5939916"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329864"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30178" y="2816225"/>
            <a:ext cx="1835606" cy="2449513"/>
          </a:xfrm>
        </p:spPr>
        <p:txBody>
          <a:bodyPr/>
          <a:lstStyle/>
          <a:p>
            <a:endParaRPr kumimoji="1" lang="ja-JP" altLang="en-US"/>
          </a:p>
        </p:txBody>
      </p:sp>
    </p:spTree>
    <p:extLst>
      <p:ext uri="{BB962C8B-B14F-4D97-AF65-F5344CB8AC3E}">
        <p14:creationId xmlns:p14="http://schemas.microsoft.com/office/powerpoint/2010/main" val="3275139749"/>
      </p:ext>
    </p:extLst>
  </p:cSld>
  <p:clrMapOvr>
    <a:masterClrMapping/>
  </p:clrMapOvr>
  <p:extLst>
    <p:ext uri="{DCECCB84-F9BA-43D5-87BE-67443E8EF086}">
      <p15:sldGuideLst xmlns:p15="http://schemas.microsoft.com/office/powerpoint/2012/main">
        <p15:guide id="1" pos="1553">
          <p15:clr>
            <a:srgbClr val="9FCC3B"/>
          </p15:clr>
        </p15:guide>
        <p15:guide id="2" pos="397">
          <p15:clr>
            <a:srgbClr val="9FCC3B"/>
          </p15:clr>
        </p15:guide>
        <p15:guide id="3" orient="horz" pos="1774">
          <p15:clr>
            <a:srgbClr val="9FCC3B"/>
          </p15:clr>
        </p15:guide>
        <p15:guide id="4" orient="horz" pos="3317">
          <p15:clr>
            <a:srgbClr val="9FCC3B"/>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630178" y="1952626"/>
            <a:ext cx="5939916"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900136"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678217" y="2816225"/>
            <a:ext cx="1835606" cy="2449513"/>
          </a:xfrm>
        </p:spPr>
        <p:txBody>
          <a:bodyPr/>
          <a:lstStyle/>
          <a:p>
            <a:endParaRPr kumimoji="1" lang="ja-JP" altLang="en-US"/>
          </a:p>
        </p:txBody>
      </p:sp>
    </p:spTree>
    <p:extLst>
      <p:ext uri="{BB962C8B-B14F-4D97-AF65-F5344CB8AC3E}">
        <p14:creationId xmlns:p14="http://schemas.microsoft.com/office/powerpoint/2010/main" val="2149312012"/>
      </p:ext>
    </p:extLst>
  </p:cSld>
  <p:clrMapOvr>
    <a:masterClrMapping/>
  </p:clrMapOvr>
  <p:extLst>
    <p:ext uri="{DCECCB84-F9BA-43D5-87BE-67443E8EF086}">
      <p15:sldGuideLst xmlns:p15="http://schemas.microsoft.com/office/powerpoint/2012/main">
        <p15:guide id="1" pos="4207">
          <p15:clr>
            <a:srgbClr val="9FCC3B"/>
          </p15:clr>
        </p15:guide>
        <p15:guide id="2" pos="5363">
          <p15:clr>
            <a:srgbClr val="9FCC3B"/>
          </p15:clr>
        </p15:guide>
        <p15:guide id="3" orient="horz" pos="1774">
          <p15:clr>
            <a:srgbClr val="9FCC3B"/>
          </p15:clr>
        </p15:guide>
        <p15:guide id="4" orient="horz" pos="3317">
          <p15:clr>
            <a:srgbClr val="9FCC3B"/>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630009" y="3860815"/>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141710" y="1628789"/>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28978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63001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900234" y="4221209"/>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7110159" y="3789393"/>
            <a:ext cx="1404000" cy="1871632"/>
          </a:xfrm>
        </p:spPr>
        <p:txBody>
          <a:bodyPr/>
          <a:lstStyle/>
          <a:p>
            <a:endParaRPr kumimoji="1" lang="ja-JP" altLang="en-US" dirty="0"/>
          </a:p>
        </p:txBody>
      </p:sp>
    </p:spTree>
    <p:extLst>
      <p:ext uri="{BB962C8B-B14F-4D97-AF65-F5344CB8AC3E}">
        <p14:creationId xmlns:p14="http://schemas.microsoft.com/office/powerpoint/2010/main" val="4119497415"/>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3566">
          <p15:clr>
            <a:srgbClr val="9FCC3B"/>
          </p15:clr>
        </p15:guide>
        <p15:guide id="7" orient="horz" pos="981">
          <p15:clr>
            <a:srgbClr val="9FCC3B"/>
          </p15:clr>
        </p15:guide>
        <p15:guide id="8" pos="397">
          <p15:clr>
            <a:srgbClr val="9FCC3B"/>
          </p15:clr>
        </p15:guide>
        <p15:guide id="9" pos="5363">
          <p15:clr>
            <a:srgbClr val="9FCC3B"/>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141710" y="3860814"/>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630010" y="1628789"/>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9001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710999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2897850" y="4221208"/>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629166" y="3789394"/>
            <a:ext cx="1404000" cy="1871631"/>
          </a:xfrm>
        </p:spPr>
        <p:txBody>
          <a:bodyPr/>
          <a:lstStyle/>
          <a:p>
            <a:endParaRPr kumimoji="1" lang="ja-JP" altLang="en-US" dirty="0"/>
          </a:p>
        </p:txBody>
      </p:sp>
    </p:spTree>
    <p:extLst>
      <p:ext uri="{BB962C8B-B14F-4D97-AF65-F5344CB8AC3E}">
        <p14:creationId xmlns:p14="http://schemas.microsoft.com/office/powerpoint/2010/main" val="2474506692"/>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981">
          <p15:clr>
            <a:srgbClr val="9FCC3B"/>
          </p15:clr>
        </p15:guide>
        <p15:guide id="7" orient="horz" pos="3566">
          <p15:clr>
            <a:srgbClr val="9FCC3B"/>
          </p15:clr>
        </p15:guide>
        <p15:guide id="8" pos="397">
          <p15:clr>
            <a:srgbClr val="9FCC3B"/>
          </p15:clr>
        </p15:guide>
        <p15:guide id="9" pos="5363">
          <p15:clr>
            <a:srgbClr val="9FCC3B"/>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5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2358403" y="2636838"/>
            <a:ext cx="6155756"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4-5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114281"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1"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231151799"/>
      </p:ext>
    </p:extLst>
  </p:cSld>
  <p:clrMapOvr>
    <a:masterClrMapping/>
  </p:clrMapOvr>
  <p:extLst>
    <p:ext uri="{DCECCB84-F9BA-43D5-87BE-67443E8EF086}">
      <p15:sldGuideLst xmlns:p15="http://schemas.microsoft.com/office/powerpoint/2012/main">
        <p15:guide id="1" pos="1418">
          <p15:clr>
            <a:srgbClr val="9FCC3B"/>
          </p15:clr>
        </p15:guide>
        <p15:guide id="2" orient="horz" pos="2024">
          <p15:clr>
            <a:srgbClr val="9FCC3B"/>
          </p15:clr>
        </p15:guide>
        <p15:guide id="3" orient="horz" pos="3385">
          <p15:clr>
            <a:srgbClr val="9FCC3B"/>
          </p15:clr>
        </p15:guide>
        <p15:guide id="4" pos="397">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5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2358403" y="2636838"/>
            <a:ext cx="6155756"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4-5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114281"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1"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13233411"/>
      </p:ext>
    </p:extLst>
  </p:cSld>
  <p:clrMapOvr>
    <a:masterClrMapping/>
  </p:clrMapOvr>
  <p:extLst>
    <p:ext uri="{DCECCB84-F9BA-43D5-87BE-67443E8EF086}">
      <p15:sldGuideLst xmlns:p15="http://schemas.microsoft.com/office/powerpoint/2012/main">
        <p15:guide id="1" pos="1418">
          <p15:clr>
            <a:srgbClr val="9FCC3B"/>
          </p15:clr>
        </p15:guide>
        <p15:guide id="2" orient="horz" pos="2024">
          <p15:clr>
            <a:srgbClr val="9FCC3B"/>
          </p15:clr>
        </p15:guide>
        <p15:guide id="3" orient="horz" pos="3385">
          <p15:clr>
            <a:srgbClr val="9FCC3B"/>
          </p15:clr>
        </p15:guide>
        <p15:guide id="4" pos="397">
          <p15:clr>
            <a:srgbClr val="9FCC3B"/>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4-6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629841" y="2636838"/>
            <a:ext cx="6155418"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4-6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550"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893822"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04448654"/>
      </p:ext>
    </p:extLst>
  </p:cSld>
  <p:clrMapOvr>
    <a:masterClrMapping/>
  </p:clrMapOvr>
  <p:extLst>
    <p:ext uri="{DCECCB84-F9BA-43D5-87BE-67443E8EF086}">
      <p15:sldGuideLst xmlns:p15="http://schemas.microsoft.com/office/powerpoint/2012/main">
        <p15:guide id="1" pos="4343">
          <p15:clr>
            <a:srgbClr val="9FCC3B"/>
          </p15:clr>
        </p15:guide>
        <p15:guide id="2" orient="horz" pos="2024">
          <p15:clr>
            <a:srgbClr val="9FCC3B"/>
          </p15:clr>
        </p15:guide>
        <p15:guide id="3" orient="horz" pos="3385">
          <p15:clr>
            <a:srgbClr val="9FCC3B"/>
          </p15:clr>
        </p15:guide>
        <p15:guide id="4" pos="5363">
          <p15:clr>
            <a:srgbClr val="9FCC3B"/>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7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629840" y="4257676"/>
            <a:ext cx="6587954"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1926207" y="2528889"/>
            <a:ext cx="6587954"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4-7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2682184"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0"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899817"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732616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312592467"/>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568">
          <p15:clr>
            <a:srgbClr val="9FCC3B"/>
          </p15:clr>
        </p15:guide>
        <p15:guide id="7" orient="horz" pos="3566">
          <p15:clr>
            <a:srgbClr val="9FCC3B"/>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8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1926207" y="4257676"/>
            <a:ext cx="6587954"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629840" y="2528889"/>
            <a:ext cx="6587954"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4-8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817"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7326161"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2682184"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62984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26786376"/>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478">
          <p15:clr>
            <a:srgbClr val="9FCC3B"/>
          </p15:clr>
        </p15:guide>
        <p15:guide id="7" orient="horz" pos="2568">
          <p15:clr>
            <a:srgbClr val="9FCC3B"/>
          </p15:clr>
        </p15:guide>
        <p15:guide id="8" orient="horz" pos="3566">
          <p15:clr>
            <a:srgbClr val="9FCC3B"/>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35608848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7238645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1777470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359569" y="1484312"/>
            <a:ext cx="8424863" cy="4248000"/>
          </a:xfrm>
        </p:spPr>
        <p:txBody>
          <a:bodyPr/>
          <a:lstStyle/>
          <a:p>
            <a:endParaRPr kumimoji="1" lang="ja-JP" altLang="en-US" dirty="0"/>
          </a:p>
        </p:txBody>
      </p:sp>
    </p:spTree>
    <p:extLst>
      <p:ext uri="{BB962C8B-B14F-4D97-AF65-F5344CB8AC3E}">
        <p14:creationId xmlns:p14="http://schemas.microsoft.com/office/powerpoint/2010/main" val="2307917552"/>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359569" y="2205038"/>
            <a:ext cx="8424863" cy="3529012"/>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946709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359569" y="2205038"/>
            <a:ext cx="8424863" cy="3529012"/>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876269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359223" y="2205039"/>
            <a:ext cx="8425208" cy="3529012"/>
          </a:xfrm>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71222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8" y="1412876"/>
            <a:ext cx="4104085"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680347" y="1484314"/>
            <a:ext cx="4104084" cy="4248000"/>
          </a:xfrm>
        </p:spPr>
        <p:txBody>
          <a:bodyPr/>
          <a:lstStyle/>
          <a:p>
            <a:endParaRPr kumimoji="1" lang="ja-JP" altLang="en-US"/>
          </a:p>
        </p:txBody>
      </p:sp>
    </p:spTree>
    <p:extLst>
      <p:ext uri="{BB962C8B-B14F-4D97-AF65-F5344CB8AC3E}">
        <p14:creationId xmlns:p14="http://schemas.microsoft.com/office/powerpoint/2010/main" val="348145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6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629841" y="2636838"/>
            <a:ext cx="6155418"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4-6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550"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893822"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20753939"/>
      </p:ext>
    </p:extLst>
  </p:cSld>
  <p:clrMapOvr>
    <a:masterClrMapping/>
  </p:clrMapOvr>
  <p:extLst>
    <p:ext uri="{DCECCB84-F9BA-43D5-87BE-67443E8EF086}">
      <p15:sldGuideLst xmlns:p15="http://schemas.microsoft.com/office/powerpoint/2012/main">
        <p15:guide id="1" pos="4343">
          <p15:clr>
            <a:srgbClr val="9FCC3B"/>
          </p15:clr>
        </p15:guide>
        <p15:guide id="2" orient="horz" pos="2024">
          <p15:clr>
            <a:srgbClr val="9FCC3B"/>
          </p15:clr>
        </p15:guide>
        <p15:guide id="3" orient="horz" pos="3385">
          <p15:clr>
            <a:srgbClr val="9FCC3B"/>
          </p15:clr>
        </p15:guide>
        <p15:guide id="4" pos="5363">
          <p15:clr>
            <a:srgbClr val="9FCC3B"/>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359569" y="2276475"/>
            <a:ext cx="8424863"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123733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3870000" y="3862418"/>
            <a:ext cx="1404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3818325730"/>
      </p:ext>
    </p:extLst>
  </p:cSld>
  <p:clrMapOvr>
    <a:masterClrMapping/>
  </p:clrMapOvr>
  <p:extLst>
    <p:ext uri="{DCECCB84-F9BA-43D5-87BE-67443E8EF086}">
      <p15:sldGuideLst xmlns:p15="http://schemas.microsoft.com/office/powerpoint/2012/main">
        <p15:guide id="1" pos="3323">
          <p15:clr>
            <a:srgbClr val="9FCC3B"/>
          </p15:clr>
        </p15:guide>
        <p15:guide id="2" pos="2438">
          <p15:clr>
            <a:srgbClr val="9FCC3B"/>
          </p15:clr>
        </p15:guide>
        <p15:guide id="3" orient="horz" pos="3612">
          <p15:clr>
            <a:srgbClr val="9FCC3B"/>
          </p15:clr>
        </p15:guide>
        <p15:guide id="4" orient="horz" pos="2432">
          <p15:clr>
            <a:srgbClr val="9FCC3B"/>
          </p15:clr>
        </p15:guide>
        <p15:guide id="5" orient="horz" pos="1706">
          <p15:clr>
            <a:srgbClr val="9FCC3B"/>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7110159" y="3860800"/>
            <a:ext cx="1404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512754706"/>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7110159" y="3860800"/>
            <a:ext cx="1404000" cy="1873250"/>
          </a:xfrm>
        </p:spPr>
        <p:txBody>
          <a:bodyPr/>
          <a:lstStyle/>
          <a:p>
            <a:endParaRPr kumimoji="1" lang="ja-JP" altLang="en-US" dirty="0"/>
          </a:p>
        </p:txBody>
      </p:sp>
    </p:spTree>
    <p:extLst>
      <p:ext uri="{BB962C8B-B14F-4D97-AF65-F5344CB8AC3E}">
        <p14:creationId xmlns:p14="http://schemas.microsoft.com/office/powerpoint/2010/main" val="18660949"/>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Tree>
    <p:extLst>
      <p:ext uri="{BB962C8B-B14F-4D97-AF65-F5344CB8AC3E}">
        <p14:creationId xmlns:p14="http://schemas.microsoft.com/office/powerpoint/2010/main" val="107458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7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629840" y="4257676"/>
            <a:ext cx="6587954"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1926207" y="2528889"/>
            <a:ext cx="6587954"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4-7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2682184"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0"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899817"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732616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54902399"/>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568">
          <p15:clr>
            <a:srgbClr val="9FCC3B"/>
          </p15:clr>
        </p15:guide>
        <p15:guide id="7" orient="horz" pos="3566">
          <p15:clr>
            <a:srgbClr val="9FCC3B"/>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1926207" y="4257676"/>
            <a:ext cx="6587954"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629840" y="2528889"/>
            <a:ext cx="6587954"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4-8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817"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7326161"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2682184"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62984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703435252"/>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478">
          <p15:clr>
            <a:srgbClr val="9FCC3B"/>
          </p15:clr>
        </p15:guide>
        <p15:guide id="7" orient="horz" pos="2568">
          <p15:clr>
            <a:srgbClr val="9FCC3B"/>
          </p15:clr>
        </p15:guide>
        <p15:guide id="8" orient="horz" pos="3566">
          <p15:clr>
            <a:srgbClr val="9FCC3B"/>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56542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334690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3701571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359569" y="1484312"/>
            <a:ext cx="8424863" cy="4248000"/>
          </a:xfrm>
        </p:spPr>
        <p:txBody>
          <a:bodyPr/>
          <a:lstStyle/>
          <a:p>
            <a:endParaRPr kumimoji="1" lang="ja-JP" altLang="en-US" dirty="0"/>
          </a:p>
        </p:txBody>
      </p:sp>
    </p:spTree>
    <p:extLst>
      <p:ext uri="{BB962C8B-B14F-4D97-AF65-F5344CB8AC3E}">
        <p14:creationId xmlns:p14="http://schemas.microsoft.com/office/powerpoint/2010/main" val="4057944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359569" y="2205038"/>
            <a:ext cx="8424863" cy="3529012"/>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33208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359569" y="2205038"/>
            <a:ext cx="8424863" cy="3529012"/>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70854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359223" y="2205039"/>
            <a:ext cx="8425208" cy="3529012"/>
          </a:xfrm>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92175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2358404" y="2925763"/>
            <a:ext cx="6155418"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3114113" y="3285394"/>
            <a:ext cx="513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629841" y="3501025"/>
            <a:ext cx="1620000" cy="2160000"/>
          </a:xfrm>
        </p:spPr>
        <p:txBody>
          <a:bodyPr/>
          <a:lstStyle/>
          <a:p>
            <a:endParaRPr kumimoji="1" lang="ja-JP" altLang="en-US"/>
          </a:p>
        </p:txBody>
      </p:sp>
    </p:spTree>
    <p:extLst>
      <p:ext uri="{BB962C8B-B14F-4D97-AF65-F5344CB8AC3E}">
        <p14:creationId xmlns:p14="http://schemas.microsoft.com/office/powerpoint/2010/main" val="405747916"/>
      </p:ext>
    </p:extLst>
  </p:cSld>
  <p:clrMapOvr>
    <a:masterClrMapping/>
  </p:clrMapOvr>
  <p:extLst>
    <p:ext uri="{DCECCB84-F9BA-43D5-87BE-67443E8EF086}">
      <p15:sldGuideLst xmlns:p15="http://schemas.microsoft.com/office/powerpoint/2012/main">
        <p15:guide id="1" pos="1418">
          <p15:clr>
            <a:srgbClr val="9FCC3B"/>
          </p15:clr>
        </p15:guide>
        <p15:guide id="2" pos="397">
          <p15:clr>
            <a:srgbClr val="9FCC3B"/>
          </p15:clr>
        </p15:guide>
        <p15:guide id="3" orient="horz" pos="2205">
          <p15:clr>
            <a:srgbClr val="9FCC3B"/>
          </p15:clr>
        </p15:guide>
        <p15:guide id="4" orient="horz" pos="3566">
          <p15:clr>
            <a:srgbClr val="9FCC3B"/>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359569" y="2276475"/>
            <a:ext cx="8424863"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2921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3870000" y="3862418"/>
            <a:ext cx="1404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1661621193"/>
      </p:ext>
    </p:extLst>
  </p:cSld>
  <p:clrMapOvr>
    <a:masterClrMapping/>
  </p:clrMapOvr>
  <p:extLst>
    <p:ext uri="{DCECCB84-F9BA-43D5-87BE-67443E8EF086}">
      <p15:sldGuideLst xmlns:p15="http://schemas.microsoft.com/office/powerpoint/2012/main">
        <p15:guide id="1" pos="3323">
          <p15:clr>
            <a:srgbClr val="9FCC3B"/>
          </p15:clr>
        </p15:guide>
        <p15:guide id="2" pos="2438">
          <p15:clr>
            <a:srgbClr val="9FCC3B"/>
          </p15:clr>
        </p15:guide>
        <p15:guide id="3" orient="horz" pos="3612">
          <p15:clr>
            <a:srgbClr val="9FCC3B"/>
          </p15:clr>
        </p15:guide>
        <p15:guide id="4" orient="horz" pos="2432">
          <p15:clr>
            <a:srgbClr val="9FCC3B"/>
          </p15:clr>
        </p15:guide>
        <p15:guide id="5" orient="horz" pos="1706">
          <p15:clr>
            <a:srgbClr val="9FCC3B"/>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7110159" y="3860800"/>
            <a:ext cx="1404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1577964070"/>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7110159" y="3860800"/>
            <a:ext cx="1404000" cy="1873250"/>
          </a:xfrm>
        </p:spPr>
        <p:txBody>
          <a:bodyPr/>
          <a:lstStyle/>
          <a:p>
            <a:endParaRPr kumimoji="1" lang="ja-JP" altLang="en-US" dirty="0"/>
          </a:p>
        </p:txBody>
      </p:sp>
    </p:spTree>
    <p:extLst>
      <p:ext uri="{BB962C8B-B14F-4D97-AF65-F5344CB8AC3E}">
        <p14:creationId xmlns:p14="http://schemas.microsoft.com/office/powerpoint/2010/main" val="2258373229"/>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Tree>
    <p:extLst>
      <p:ext uri="{BB962C8B-B14F-4D97-AF65-F5344CB8AC3E}">
        <p14:creationId xmlns:p14="http://schemas.microsoft.com/office/powerpoint/2010/main" val="3506620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6"/>
            <a:ext cx="8424863"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621781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8" y="1412876"/>
            <a:ext cx="4104085"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680347" y="1484314"/>
            <a:ext cx="4104084" cy="4248000"/>
          </a:xfrm>
        </p:spPr>
        <p:txBody>
          <a:bodyPr/>
          <a:lstStyle/>
          <a:p>
            <a:endParaRPr kumimoji="1" lang="ja-JP" altLang="en-US"/>
          </a:p>
        </p:txBody>
      </p:sp>
    </p:spTree>
    <p:extLst>
      <p:ext uri="{BB962C8B-B14F-4D97-AF65-F5344CB8AC3E}">
        <p14:creationId xmlns:p14="http://schemas.microsoft.com/office/powerpoint/2010/main" val="217452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2358404" y="2925763"/>
            <a:ext cx="6155418"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3114113" y="3285394"/>
            <a:ext cx="513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629841" y="3501025"/>
            <a:ext cx="1620000" cy="2160000"/>
          </a:xfrm>
        </p:spPr>
        <p:txBody>
          <a:bodyPr/>
          <a:lstStyle/>
          <a:p>
            <a:endParaRPr kumimoji="1" lang="ja-JP" altLang="en-US"/>
          </a:p>
        </p:txBody>
      </p:sp>
    </p:spTree>
    <p:extLst>
      <p:ext uri="{BB962C8B-B14F-4D97-AF65-F5344CB8AC3E}">
        <p14:creationId xmlns:p14="http://schemas.microsoft.com/office/powerpoint/2010/main" val="3593215825"/>
      </p:ext>
    </p:extLst>
  </p:cSld>
  <p:clrMapOvr>
    <a:masterClrMapping/>
  </p:clrMapOvr>
  <p:extLst>
    <p:ext uri="{DCECCB84-F9BA-43D5-87BE-67443E8EF086}">
      <p15:sldGuideLst xmlns:p15="http://schemas.microsoft.com/office/powerpoint/2012/main">
        <p15:guide id="1" pos="1418">
          <p15:clr>
            <a:srgbClr val="9FCC3B"/>
          </p15:clr>
        </p15:guide>
        <p15:guide id="2" pos="397">
          <p15:clr>
            <a:srgbClr val="9FCC3B"/>
          </p15:clr>
        </p15:guide>
        <p15:guide id="3" orient="horz" pos="2205">
          <p15:clr>
            <a:srgbClr val="9FCC3B"/>
          </p15:clr>
        </p15:guide>
        <p15:guide id="4" orient="horz" pos="3566">
          <p15:clr>
            <a:srgbClr val="9FCC3B"/>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630178" y="2925763"/>
            <a:ext cx="6155418"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899887" y="3285394"/>
            <a:ext cx="513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6893822" y="3501025"/>
            <a:ext cx="1620000" cy="2160000"/>
          </a:xfrm>
        </p:spPr>
        <p:txBody>
          <a:bodyPr/>
          <a:lstStyle/>
          <a:p>
            <a:endParaRPr kumimoji="1" lang="ja-JP" altLang="en-US"/>
          </a:p>
        </p:txBody>
      </p:sp>
    </p:spTree>
    <p:extLst>
      <p:ext uri="{BB962C8B-B14F-4D97-AF65-F5344CB8AC3E}">
        <p14:creationId xmlns:p14="http://schemas.microsoft.com/office/powerpoint/2010/main" val="2921728531"/>
      </p:ext>
    </p:extLst>
  </p:cSld>
  <p:clrMapOvr>
    <a:masterClrMapping/>
  </p:clrMapOvr>
  <p:extLst>
    <p:ext uri="{DCECCB84-F9BA-43D5-87BE-67443E8EF086}">
      <p15:sldGuideLst xmlns:p15="http://schemas.microsoft.com/office/powerpoint/2012/main">
        <p15:guide id="1" pos="5363">
          <p15:clr>
            <a:srgbClr val="9FCC3B"/>
          </p15:clr>
        </p15:guide>
        <p15:guide id="2" pos="4343">
          <p15:clr>
            <a:srgbClr val="9FCC3B"/>
          </p15:clr>
        </p15:guide>
        <p15:guide id="3" orient="horz" pos="2205">
          <p15:clr>
            <a:srgbClr val="9FCC3B"/>
          </p15:clr>
        </p15:guide>
        <p15:guide id="4" orient="horz" pos="3566">
          <p15:clr>
            <a:srgbClr val="9FCC3B"/>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359569" y="1412876"/>
            <a:ext cx="8424862" cy="612000"/>
          </a:xfrm>
          <a:ln>
            <a:noFill/>
          </a:ln>
        </p:spPr>
        <p:txBody>
          <a:bodyPr lIns="0" tIns="72000" rIns="0" bIns="0" anchor="ctr">
            <a:no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145003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630178" y="2925763"/>
            <a:ext cx="6155418"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899887" y="3285394"/>
            <a:ext cx="513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6893822" y="3501025"/>
            <a:ext cx="1620000" cy="2160000"/>
          </a:xfrm>
        </p:spPr>
        <p:txBody>
          <a:bodyPr/>
          <a:lstStyle/>
          <a:p>
            <a:endParaRPr kumimoji="1" lang="ja-JP" altLang="en-US"/>
          </a:p>
        </p:txBody>
      </p:sp>
    </p:spTree>
    <p:extLst>
      <p:ext uri="{BB962C8B-B14F-4D97-AF65-F5344CB8AC3E}">
        <p14:creationId xmlns:p14="http://schemas.microsoft.com/office/powerpoint/2010/main" val="1237846964"/>
      </p:ext>
    </p:extLst>
  </p:cSld>
  <p:clrMapOvr>
    <a:masterClrMapping/>
  </p:clrMapOvr>
  <p:extLst>
    <p:ext uri="{DCECCB84-F9BA-43D5-87BE-67443E8EF086}">
      <p15:sldGuideLst xmlns:p15="http://schemas.microsoft.com/office/powerpoint/2012/main">
        <p15:guide id="1" pos="5363">
          <p15:clr>
            <a:srgbClr val="9FCC3B"/>
          </p15:clr>
        </p15:guide>
        <p15:guide id="2" pos="4343">
          <p15:clr>
            <a:srgbClr val="9FCC3B"/>
          </p15:clr>
        </p15:guide>
        <p15:guide id="3" orient="horz" pos="2205">
          <p15:clr>
            <a:srgbClr val="9FCC3B"/>
          </p15:clr>
        </p15:guide>
        <p15:guide id="4" orient="horz" pos="3566">
          <p15:clr>
            <a:srgbClr val="9FCC3B"/>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4104085"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4680347" y="2276474"/>
            <a:ext cx="4104084"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7927243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141710" y="3933030"/>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2897851" y="4293424"/>
            <a:ext cx="5346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630010" y="3860801"/>
            <a:ext cx="1404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042630994"/>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397">
          <p15:clr>
            <a:srgbClr val="9FCC3B"/>
          </p15:clr>
        </p15:guide>
        <p15:guide id="4" pos="1281">
          <p15:clr>
            <a:srgbClr val="9FCC3B"/>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630010" y="3933031"/>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900150" y="4293425"/>
            <a:ext cx="5346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7109990" y="3860800"/>
            <a:ext cx="1404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009747446"/>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5363">
          <p15:clr>
            <a:srgbClr val="9FCC3B"/>
          </p15:clr>
        </p15:guide>
        <p15:guide id="4" pos="4479">
          <p15:clr>
            <a:srgbClr val="9FCC3B"/>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1484314"/>
            <a:ext cx="8424863" cy="4248000"/>
          </a:xfrm>
        </p:spPr>
        <p:txBody>
          <a:bodyPr/>
          <a:lstStyle/>
          <a:p>
            <a:endParaRPr kumimoji="1" lang="ja-JP" altLang="en-US"/>
          </a:p>
        </p:txBody>
      </p:sp>
    </p:spTree>
    <p:extLst>
      <p:ext uri="{BB962C8B-B14F-4D97-AF65-F5344CB8AC3E}">
        <p14:creationId xmlns:p14="http://schemas.microsoft.com/office/powerpoint/2010/main" val="816589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359569"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29611"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37935" y="3860801"/>
            <a:ext cx="1404000" cy="1871662"/>
          </a:xfrm>
        </p:spPr>
        <p:txBody>
          <a:bodyPr/>
          <a:lstStyle/>
          <a:p>
            <a:endParaRPr kumimoji="1" lang="ja-JP" altLang="en-US" dirty="0"/>
          </a:p>
        </p:txBody>
      </p:sp>
    </p:spTree>
    <p:extLst>
      <p:ext uri="{BB962C8B-B14F-4D97-AF65-F5344CB8AC3E}">
        <p14:creationId xmlns:p14="http://schemas.microsoft.com/office/powerpoint/2010/main" val="687504729"/>
      </p:ext>
    </p:extLst>
  </p:cSld>
  <p:clrMapOvr>
    <a:masterClrMapping/>
  </p:clrMapOvr>
  <p:extLst>
    <p:ext uri="{DCECCB84-F9BA-43D5-87BE-67443E8EF086}">
      <p15:sldGuideLst xmlns:p15="http://schemas.microsoft.com/office/powerpoint/2012/main">
        <p15:guide id="1" pos="464">
          <p15:clr>
            <a:srgbClr val="9FCC3B"/>
          </p15:clr>
        </p15:guide>
        <p15:guide id="2" orient="horz" pos="2432">
          <p15:clr>
            <a:srgbClr val="9FCC3B"/>
          </p15:clr>
        </p15:guide>
        <p15:guide id="3" orient="horz" pos="3612">
          <p15:clr>
            <a:srgbClr val="9FCC3B"/>
          </p15:clr>
        </p15:guide>
        <p15:guide id="4" pos="1349">
          <p15:clr>
            <a:srgbClr val="9FCC3B"/>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4680347"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4950389"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002066" y="3860801"/>
            <a:ext cx="1404000" cy="1871662"/>
          </a:xfrm>
        </p:spPr>
        <p:txBody>
          <a:bodyPr/>
          <a:lstStyle/>
          <a:p>
            <a:endParaRPr kumimoji="1" lang="ja-JP" altLang="en-US" dirty="0"/>
          </a:p>
        </p:txBody>
      </p:sp>
    </p:spTree>
    <p:extLst>
      <p:ext uri="{BB962C8B-B14F-4D97-AF65-F5344CB8AC3E}">
        <p14:creationId xmlns:p14="http://schemas.microsoft.com/office/powerpoint/2010/main" val="2557737214"/>
      </p:ext>
    </p:extLst>
  </p:cSld>
  <p:clrMapOvr>
    <a:masterClrMapping/>
  </p:clrMapOvr>
  <p:extLst>
    <p:ext uri="{DCECCB84-F9BA-43D5-87BE-67443E8EF086}">
      <p15:sldGuideLst xmlns:p15="http://schemas.microsoft.com/office/powerpoint/2012/main">
        <p15:guide id="1" orient="horz" pos="1117">
          <p15:clr>
            <a:srgbClr val="9FCC3B"/>
          </p15:clr>
        </p15:guide>
        <p15:guide id="2" pos="5296">
          <p15:clr>
            <a:srgbClr val="9FCC3B"/>
          </p15:clr>
        </p15:guide>
        <p15:guide id="3" orient="horz" pos="2432">
          <p15:clr>
            <a:srgbClr val="9FCC3B"/>
          </p15:clr>
        </p15:guide>
        <p15:guide id="4" orient="horz" pos="3612">
          <p15:clr>
            <a:srgbClr val="9FCC3B"/>
          </p15:clr>
        </p15:guide>
        <p15:guide id="5" pos="4411">
          <p15:clr>
            <a:srgbClr val="9FCC3B"/>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2276474"/>
            <a:ext cx="8424863"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47775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359569" y="2276474"/>
            <a:ext cx="4104085"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29611"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737935"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46628767"/>
      </p:ext>
    </p:extLst>
  </p:cSld>
  <p:clrMapOvr>
    <a:masterClrMapping/>
  </p:clrMapOvr>
  <p:extLst>
    <p:ext uri="{DCECCB84-F9BA-43D5-87BE-67443E8EF086}">
      <p15:sldGuideLst xmlns:p15="http://schemas.microsoft.com/office/powerpoint/2012/main">
        <p15:guide id="1" orient="horz" pos="3612">
          <p15:clr>
            <a:srgbClr val="9FCC3B"/>
          </p15:clr>
        </p15:guide>
        <p15:guide id="2" pos="464">
          <p15:clr>
            <a:srgbClr val="9FCC3B"/>
          </p15:clr>
        </p15:guide>
        <p15:guide id="3" orient="horz" pos="2432">
          <p15:clr>
            <a:srgbClr val="9FCC3B"/>
          </p15:clr>
        </p15:guide>
        <p15:guide id="4" pos="1349">
          <p15:clr>
            <a:srgbClr val="9FCC3B"/>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4680348" y="2276475"/>
            <a:ext cx="4104085"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4950389"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7002066"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022933283"/>
      </p:ext>
    </p:extLst>
  </p:cSld>
  <p:clrMapOvr>
    <a:masterClrMapping/>
  </p:clrMapOvr>
  <p:extLst>
    <p:ext uri="{DCECCB84-F9BA-43D5-87BE-67443E8EF086}">
      <p15:sldGuideLst xmlns:p15="http://schemas.microsoft.com/office/powerpoint/2012/main">
        <p15:guide id="1" orient="horz" pos="3612">
          <p15:clr>
            <a:srgbClr val="9FCC3B"/>
          </p15:clr>
        </p15:guide>
        <p15:guide id="2" pos="5296">
          <p15:clr>
            <a:srgbClr val="9FCC3B"/>
          </p15:clr>
        </p15:guide>
        <p15:guide id="3" orient="horz" pos="2432">
          <p15:clr>
            <a:srgbClr val="9FCC3B"/>
          </p15:clr>
        </p15:guide>
        <p15:guide id="4" pos="4411">
          <p15:clr>
            <a:srgbClr val="9FCC3B"/>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2573906" y="1952626"/>
            <a:ext cx="5939916"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329864"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30178" y="2816225"/>
            <a:ext cx="1835606" cy="2449513"/>
          </a:xfrm>
        </p:spPr>
        <p:txBody>
          <a:bodyPr/>
          <a:lstStyle/>
          <a:p>
            <a:endParaRPr kumimoji="1" lang="ja-JP" altLang="en-US"/>
          </a:p>
        </p:txBody>
      </p:sp>
    </p:spTree>
    <p:extLst>
      <p:ext uri="{BB962C8B-B14F-4D97-AF65-F5344CB8AC3E}">
        <p14:creationId xmlns:p14="http://schemas.microsoft.com/office/powerpoint/2010/main" val="55142091"/>
      </p:ext>
    </p:extLst>
  </p:cSld>
  <p:clrMapOvr>
    <a:masterClrMapping/>
  </p:clrMapOvr>
  <p:extLst>
    <p:ext uri="{DCECCB84-F9BA-43D5-87BE-67443E8EF086}">
      <p15:sldGuideLst xmlns:p15="http://schemas.microsoft.com/office/powerpoint/2012/main">
        <p15:guide id="1" pos="1553">
          <p15:clr>
            <a:srgbClr val="9FCC3B"/>
          </p15:clr>
        </p15:guide>
        <p15:guide id="2" pos="397">
          <p15:clr>
            <a:srgbClr val="9FCC3B"/>
          </p15:clr>
        </p15:guide>
        <p15:guide id="3" orient="horz" pos="1774">
          <p15:clr>
            <a:srgbClr val="9FCC3B"/>
          </p15:clr>
        </p15:guide>
        <p15:guide id="4" orient="horz" pos="3317">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359569" y="1412876"/>
            <a:ext cx="8424862" cy="612000"/>
          </a:xfrm>
          <a:ln>
            <a:noFill/>
          </a:ln>
        </p:spPr>
        <p:txBody>
          <a:bodyPr lIns="0" tIns="72000" rIns="0" bIns="0" anchor="ctr">
            <a:no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45446018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630178" y="1952626"/>
            <a:ext cx="5939916"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900136"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678217" y="2816225"/>
            <a:ext cx="1835606" cy="2449513"/>
          </a:xfrm>
        </p:spPr>
        <p:txBody>
          <a:bodyPr/>
          <a:lstStyle/>
          <a:p>
            <a:endParaRPr kumimoji="1" lang="ja-JP" altLang="en-US"/>
          </a:p>
        </p:txBody>
      </p:sp>
    </p:spTree>
    <p:extLst>
      <p:ext uri="{BB962C8B-B14F-4D97-AF65-F5344CB8AC3E}">
        <p14:creationId xmlns:p14="http://schemas.microsoft.com/office/powerpoint/2010/main" val="323733191"/>
      </p:ext>
    </p:extLst>
  </p:cSld>
  <p:clrMapOvr>
    <a:masterClrMapping/>
  </p:clrMapOvr>
  <p:extLst>
    <p:ext uri="{DCECCB84-F9BA-43D5-87BE-67443E8EF086}">
      <p15:sldGuideLst xmlns:p15="http://schemas.microsoft.com/office/powerpoint/2012/main">
        <p15:guide id="1" pos="4207">
          <p15:clr>
            <a:srgbClr val="9FCC3B"/>
          </p15:clr>
        </p15:guide>
        <p15:guide id="2" pos="5363">
          <p15:clr>
            <a:srgbClr val="9FCC3B"/>
          </p15:clr>
        </p15:guide>
        <p15:guide id="3" orient="horz" pos="1774">
          <p15:clr>
            <a:srgbClr val="9FCC3B"/>
          </p15:clr>
        </p15:guide>
        <p15:guide id="4" orient="horz" pos="3317">
          <p15:clr>
            <a:srgbClr val="9FCC3B"/>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630009" y="3860815"/>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141710" y="1628789"/>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28978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63001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900234" y="4221209"/>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7110159" y="3789393"/>
            <a:ext cx="1404000" cy="1871632"/>
          </a:xfrm>
        </p:spPr>
        <p:txBody>
          <a:bodyPr/>
          <a:lstStyle/>
          <a:p>
            <a:endParaRPr kumimoji="1" lang="ja-JP" altLang="en-US" dirty="0"/>
          </a:p>
        </p:txBody>
      </p:sp>
    </p:spTree>
    <p:extLst>
      <p:ext uri="{BB962C8B-B14F-4D97-AF65-F5344CB8AC3E}">
        <p14:creationId xmlns:p14="http://schemas.microsoft.com/office/powerpoint/2010/main" val="16454427"/>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3566">
          <p15:clr>
            <a:srgbClr val="9FCC3B"/>
          </p15:clr>
        </p15:guide>
        <p15:guide id="7" orient="horz" pos="981">
          <p15:clr>
            <a:srgbClr val="9FCC3B"/>
          </p15:clr>
        </p15:guide>
        <p15:guide id="8" pos="397">
          <p15:clr>
            <a:srgbClr val="9FCC3B"/>
          </p15:clr>
        </p15:guide>
        <p15:guide id="9" pos="5363">
          <p15:clr>
            <a:srgbClr val="9FCC3B"/>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141710" y="3860814"/>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630010" y="1628789"/>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9001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710999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2897850" y="4221208"/>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629166" y="3789394"/>
            <a:ext cx="1404000" cy="1871631"/>
          </a:xfrm>
        </p:spPr>
        <p:txBody>
          <a:bodyPr/>
          <a:lstStyle/>
          <a:p>
            <a:endParaRPr kumimoji="1" lang="ja-JP" altLang="en-US" dirty="0"/>
          </a:p>
        </p:txBody>
      </p:sp>
    </p:spTree>
    <p:extLst>
      <p:ext uri="{BB962C8B-B14F-4D97-AF65-F5344CB8AC3E}">
        <p14:creationId xmlns:p14="http://schemas.microsoft.com/office/powerpoint/2010/main" val="1853417176"/>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981">
          <p15:clr>
            <a:srgbClr val="9FCC3B"/>
          </p15:clr>
        </p15:guide>
        <p15:guide id="7" orient="horz" pos="3566">
          <p15:clr>
            <a:srgbClr val="9FCC3B"/>
          </p15:clr>
        </p15:guide>
        <p15:guide id="8" pos="397">
          <p15:clr>
            <a:srgbClr val="9FCC3B"/>
          </p15:clr>
        </p15:guide>
        <p15:guide id="9" pos="5363">
          <p15:clr>
            <a:srgbClr val="9FCC3B"/>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5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2358403" y="2636838"/>
            <a:ext cx="6155756"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4-5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114281"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1"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20214745"/>
      </p:ext>
    </p:extLst>
  </p:cSld>
  <p:clrMapOvr>
    <a:masterClrMapping/>
  </p:clrMapOvr>
  <p:extLst>
    <p:ext uri="{DCECCB84-F9BA-43D5-87BE-67443E8EF086}">
      <p15:sldGuideLst xmlns:p15="http://schemas.microsoft.com/office/powerpoint/2012/main">
        <p15:guide id="1" pos="1418">
          <p15:clr>
            <a:srgbClr val="9FCC3B"/>
          </p15:clr>
        </p15:guide>
        <p15:guide id="2" orient="horz" pos="2024">
          <p15:clr>
            <a:srgbClr val="9FCC3B"/>
          </p15:clr>
        </p15:guide>
        <p15:guide id="3" orient="horz" pos="3385">
          <p15:clr>
            <a:srgbClr val="9FCC3B"/>
          </p15:clr>
        </p15:guide>
        <p15:guide id="4" pos="397">
          <p15:clr>
            <a:srgbClr val="9FCC3B"/>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6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629841" y="2636838"/>
            <a:ext cx="6155418"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4-6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550"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893822"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794589513"/>
      </p:ext>
    </p:extLst>
  </p:cSld>
  <p:clrMapOvr>
    <a:masterClrMapping/>
  </p:clrMapOvr>
  <p:extLst>
    <p:ext uri="{DCECCB84-F9BA-43D5-87BE-67443E8EF086}">
      <p15:sldGuideLst xmlns:p15="http://schemas.microsoft.com/office/powerpoint/2012/main">
        <p15:guide id="1" pos="4343">
          <p15:clr>
            <a:srgbClr val="9FCC3B"/>
          </p15:clr>
        </p15:guide>
        <p15:guide id="2" orient="horz" pos="2024">
          <p15:clr>
            <a:srgbClr val="9FCC3B"/>
          </p15:clr>
        </p15:guide>
        <p15:guide id="3" orient="horz" pos="3385">
          <p15:clr>
            <a:srgbClr val="9FCC3B"/>
          </p15:clr>
        </p15:guide>
        <p15:guide id="4" pos="5363">
          <p15:clr>
            <a:srgbClr val="9FCC3B"/>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7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629840" y="4257676"/>
            <a:ext cx="6587954"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1926207" y="2528889"/>
            <a:ext cx="6587954"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4-7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2682184"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0"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899817"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732616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94788849"/>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568">
          <p15:clr>
            <a:srgbClr val="9FCC3B"/>
          </p15:clr>
        </p15:guide>
        <p15:guide id="7" orient="horz" pos="3566">
          <p15:clr>
            <a:srgbClr val="9FCC3B"/>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8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1926207" y="4257676"/>
            <a:ext cx="6587954"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629840" y="2528889"/>
            <a:ext cx="6587954"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4-8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817"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7326161"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2682184"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62984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769876571"/>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478">
          <p15:clr>
            <a:srgbClr val="9FCC3B"/>
          </p15:clr>
        </p15:guide>
        <p15:guide id="7" orient="horz" pos="2568">
          <p15:clr>
            <a:srgbClr val="9FCC3B"/>
          </p15:clr>
        </p15:guide>
        <p15:guide id="8" orient="horz" pos="3566">
          <p15:clr>
            <a:srgbClr val="9FCC3B"/>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11785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1782911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124819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4104085"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4680347" y="2276474"/>
            <a:ext cx="4104084"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1898678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359569" y="1484312"/>
            <a:ext cx="8424863" cy="4248000"/>
          </a:xfrm>
        </p:spPr>
        <p:txBody>
          <a:bodyPr/>
          <a:lstStyle/>
          <a:p>
            <a:endParaRPr kumimoji="1" lang="ja-JP" altLang="en-US" dirty="0"/>
          </a:p>
        </p:txBody>
      </p:sp>
    </p:spTree>
    <p:extLst>
      <p:ext uri="{BB962C8B-B14F-4D97-AF65-F5344CB8AC3E}">
        <p14:creationId xmlns:p14="http://schemas.microsoft.com/office/powerpoint/2010/main" val="36201856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359569" y="2205038"/>
            <a:ext cx="8424863" cy="3529012"/>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58490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359569" y="2205038"/>
            <a:ext cx="8424863" cy="3529012"/>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57060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359223" y="2205039"/>
            <a:ext cx="8425208" cy="3529012"/>
          </a:xfrm>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00037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359569" y="2276475"/>
            <a:ext cx="8424863"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160349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3870000" y="3862418"/>
            <a:ext cx="1404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249932295"/>
      </p:ext>
    </p:extLst>
  </p:cSld>
  <p:clrMapOvr>
    <a:masterClrMapping/>
  </p:clrMapOvr>
  <p:extLst>
    <p:ext uri="{DCECCB84-F9BA-43D5-87BE-67443E8EF086}">
      <p15:sldGuideLst xmlns:p15="http://schemas.microsoft.com/office/powerpoint/2012/main">
        <p15:guide id="1" pos="3323">
          <p15:clr>
            <a:srgbClr val="9FCC3B"/>
          </p15:clr>
        </p15:guide>
        <p15:guide id="2" pos="2438">
          <p15:clr>
            <a:srgbClr val="9FCC3B"/>
          </p15:clr>
        </p15:guide>
        <p15:guide id="3" orient="horz" pos="3612">
          <p15:clr>
            <a:srgbClr val="9FCC3B"/>
          </p15:clr>
        </p15:guide>
        <p15:guide id="4" orient="horz" pos="2432">
          <p15:clr>
            <a:srgbClr val="9FCC3B"/>
          </p15:clr>
        </p15:guide>
        <p15:guide id="5" orient="horz" pos="1706">
          <p15:clr>
            <a:srgbClr val="9FCC3B"/>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7110159" y="3860800"/>
            <a:ext cx="1404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1004700534"/>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1763654" y="2708276"/>
            <a:ext cx="27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630009" y="3933031"/>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900234" y="4293425"/>
            <a:ext cx="5346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7110159" y="3860800"/>
            <a:ext cx="1404000" cy="1873250"/>
          </a:xfrm>
        </p:spPr>
        <p:txBody>
          <a:bodyPr/>
          <a:lstStyle/>
          <a:p>
            <a:endParaRPr kumimoji="1" lang="ja-JP" altLang="en-US" dirty="0"/>
          </a:p>
        </p:txBody>
      </p:sp>
    </p:spTree>
    <p:extLst>
      <p:ext uri="{BB962C8B-B14F-4D97-AF65-F5344CB8AC3E}">
        <p14:creationId xmlns:p14="http://schemas.microsoft.com/office/powerpoint/2010/main" val="2864205923"/>
      </p:ext>
    </p:extLst>
  </p:cSld>
  <p:clrMapOvr>
    <a:masterClrMapping/>
  </p:clrMapOvr>
  <p:extLst>
    <p:ext uri="{DCECCB84-F9BA-43D5-87BE-67443E8EF086}">
      <p15:sldGuideLst xmlns:p15="http://schemas.microsoft.com/office/powerpoint/2012/main">
        <p15:guide id="1" pos="5363">
          <p15:clr>
            <a:srgbClr val="9FCC3B"/>
          </p15:clr>
        </p15:guide>
        <p15:guide id="2" pos="4479">
          <p15:clr>
            <a:srgbClr val="9FCC3B"/>
          </p15:clr>
        </p15:guide>
        <p15:guide id="3" orient="horz" pos="3612">
          <p15:clr>
            <a:srgbClr val="9FCC3B"/>
          </p15:clr>
        </p15:guide>
        <p15:guide id="4" orient="horz" pos="2432">
          <p15:clr>
            <a:srgbClr val="9FCC3B"/>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Tree>
    <p:extLst>
      <p:ext uri="{BB962C8B-B14F-4D97-AF65-F5344CB8AC3E}">
        <p14:creationId xmlns:p14="http://schemas.microsoft.com/office/powerpoint/2010/main" val="12825318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6"/>
            <a:ext cx="8424863"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268216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141710" y="3933030"/>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2897851" y="4293424"/>
            <a:ext cx="5346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630010" y="3860801"/>
            <a:ext cx="1404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87894395"/>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397">
          <p15:clr>
            <a:srgbClr val="9FCC3B"/>
          </p15:clr>
        </p15:guide>
        <p15:guide id="4" pos="1281">
          <p15:clr>
            <a:srgbClr val="9FCC3B"/>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8" y="1412876"/>
            <a:ext cx="4104085"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680347" y="1484314"/>
            <a:ext cx="4104084" cy="4248000"/>
          </a:xfrm>
        </p:spPr>
        <p:txBody>
          <a:bodyPr/>
          <a:lstStyle/>
          <a:p>
            <a:endParaRPr kumimoji="1" lang="ja-JP" altLang="en-US"/>
          </a:p>
        </p:txBody>
      </p:sp>
    </p:spTree>
    <p:extLst>
      <p:ext uri="{BB962C8B-B14F-4D97-AF65-F5344CB8AC3E}">
        <p14:creationId xmlns:p14="http://schemas.microsoft.com/office/powerpoint/2010/main" val="513944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2358404" y="2925763"/>
            <a:ext cx="6155418"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3114113" y="3285394"/>
            <a:ext cx="513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629841" y="3501025"/>
            <a:ext cx="1620000" cy="2160000"/>
          </a:xfrm>
        </p:spPr>
        <p:txBody>
          <a:bodyPr/>
          <a:lstStyle/>
          <a:p>
            <a:endParaRPr kumimoji="1" lang="ja-JP" altLang="en-US"/>
          </a:p>
        </p:txBody>
      </p:sp>
    </p:spTree>
    <p:extLst>
      <p:ext uri="{BB962C8B-B14F-4D97-AF65-F5344CB8AC3E}">
        <p14:creationId xmlns:p14="http://schemas.microsoft.com/office/powerpoint/2010/main" val="3719727195"/>
      </p:ext>
    </p:extLst>
  </p:cSld>
  <p:clrMapOvr>
    <a:masterClrMapping/>
  </p:clrMapOvr>
  <p:extLst>
    <p:ext uri="{DCECCB84-F9BA-43D5-87BE-67443E8EF086}">
      <p15:sldGuideLst xmlns:p15="http://schemas.microsoft.com/office/powerpoint/2012/main">
        <p15:guide id="1" pos="1418">
          <p15:clr>
            <a:srgbClr val="9FCC3B"/>
          </p15:clr>
        </p15:guide>
        <p15:guide id="2" pos="397">
          <p15:clr>
            <a:srgbClr val="9FCC3B"/>
          </p15:clr>
        </p15:guide>
        <p15:guide id="3" orient="horz" pos="2205">
          <p15:clr>
            <a:srgbClr val="9FCC3B"/>
          </p15:clr>
        </p15:guide>
        <p15:guide id="4" orient="horz" pos="3566">
          <p15:clr>
            <a:srgbClr val="9FCC3B"/>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630178" y="2925763"/>
            <a:ext cx="6155418"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899887" y="3285394"/>
            <a:ext cx="513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6893822" y="3501025"/>
            <a:ext cx="1620000" cy="2160000"/>
          </a:xfrm>
        </p:spPr>
        <p:txBody>
          <a:bodyPr/>
          <a:lstStyle/>
          <a:p>
            <a:endParaRPr kumimoji="1" lang="ja-JP" altLang="en-US"/>
          </a:p>
        </p:txBody>
      </p:sp>
    </p:spTree>
    <p:extLst>
      <p:ext uri="{BB962C8B-B14F-4D97-AF65-F5344CB8AC3E}">
        <p14:creationId xmlns:p14="http://schemas.microsoft.com/office/powerpoint/2010/main" val="2879145630"/>
      </p:ext>
    </p:extLst>
  </p:cSld>
  <p:clrMapOvr>
    <a:masterClrMapping/>
  </p:clrMapOvr>
  <p:extLst>
    <p:ext uri="{DCECCB84-F9BA-43D5-87BE-67443E8EF086}">
      <p15:sldGuideLst xmlns:p15="http://schemas.microsoft.com/office/powerpoint/2012/main">
        <p15:guide id="1" pos="5363">
          <p15:clr>
            <a:srgbClr val="9FCC3B"/>
          </p15:clr>
        </p15:guide>
        <p15:guide id="2" pos="4343">
          <p15:clr>
            <a:srgbClr val="9FCC3B"/>
          </p15:clr>
        </p15:guide>
        <p15:guide id="3" orient="horz" pos="2205">
          <p15:clr>
            <a:srgbClr val="9FCC3B"/>
          </p15:clr>
        </p15:guide>
        <p15:guide id="4" orient="horz" pos="3566">
          <p15:clr>
            <a:srgbClr val="9FCC3B"/>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359569" y="1412876"/>
            <a:ext cx="8424862" cy="612000"/>
          </a:xfrm>
          <a:ln>
            <a:noFill/>
          </a:ln>
        </p:spPr>
        <p:txBody>
          <a:bodyPr lIns="0" tIns="72000" rIns="0" bIns="0" anchor="ctr">
            <a:no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662159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4104085"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4680347" y="2276474"/>
            <a:ext cx="4104084"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3375692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141710" y="3933030"/>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2897851" y="4293424"/>
            <a:ext cx="5346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630010" y="3860801"/>
            <a:ext cx="1404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750982822"/>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397">
          <p15:clr>
            <a:srgbClr val="9FCC3B"/>
          </p15:clr>
        </p15:guide>
        <p15:guide id="4" pos="1281">
          <p15:clr>
            <a:srgbClr val="9FCC3B"/>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630010" y="3933031"/>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900150" y="4293425"/>
            <a:ext cx="5346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7109990" y="3860800"/>
            <a:ext cx="1404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79423476"/>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5363">
          <p15:clr>
            <a:srgbClr val="9FCC3B"/>
          </p15:clr>
        </p15:guide>
        <p15:guide id="4" pos="4479">
          <p15:clr>
            <a:srgbClr val="9FCC3B"/>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1484314"/>
            <a:ext cx="8424863" cy="4248000"/>
          </a:xfrm>
        </p:spPr>
        <p:txBody>
          <a:bodyPr/>
          <a:lstStyle/>
          <a:p>
            <a:endParaRPr kumimoji="1" lang="ja-JP" altLang="en-US"/>
          </a:p>
        </p:txBody>
      </p:sp>
    </p:spTree>
    <p:extLst>
      <p:ext uri="{BB962C8B-B14F-4D97-AF65-F5344CB8AC3E}">
        <p14:creationId xmlns:p14="http://schemas.microsoft.com/office/powerpoint/2010/main" val="1911247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359569"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29611"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37935" y="3860801"/>
            <a:ext cx="1404000" cy="1871662"/>
          </a:xfrm>
        </p:spPr>
        <p:txBody>
          <a:bodyPr/>
          <a:lstStyle/>
          <a:p>
            <a:endParaRPr kumimoji="1" lang="ja-JP" altLang="en-US" dirty="0"/>
          </a:p>
        </p:txBody>
      </p:sp>
    </p:spTree>
    <p:extLst>
      <p:ext uri="{BB962C8B-B14F-4D97-AF65-F5344CB8AC3E}">
        <p14:creationId xmlns:p14="http://schemas.microsoft.com/office/powerpoint/2010/main" val="1857150258"/>
      </p:ext>
    </p:extLst>
  </p:cSld>
  <p:clrMapOvr>
    <a:masterClrMapping/>
  </p:clrMapOvr>
  <p:extLst>
    <p:ext uri="{DCECCB84-F9BA-43D5-87BE-67443E8EF086}">
      <p15:sldGuideLst xmlns:p15="http://schemas.microsoft.com/office/powerpoint/2012/main">
        <p15:guide id="1" pos="464">
          <p15:clr>
            <a:srgbClr val="9FCC3B"/>
          </p15:clr>
        </p15:guide>
        <p15:guide id="2" orient="horz" pos="2432">
          <p15:clr>
            <a:srgbClr val="9FCC3B"/>
          </p15:clr>
        </p15:guide>
        <p15:guide id="3" orient="horz" pos="3612">
          <p15:clr>
            <a:srgbClr val="9FCC3B"/>
          </p15:clr>
        </p15:guide>
        <p15:guide id="4" pos="1349">
          <p15:clr>
            <a:srgbClr val="9FCC3B"/>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4680347" y="1773237"/>
            <a:ext cx="4104085"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1484313"/>
            <a:ext cx="4104084"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4950389" y="2132837"/>
            <a:ext cx="3564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7002066" y="3860801"/>
            <a:ext cx="1404000" cy="1871662"/>
          </a:xfrm>
        </p:spPr>
        <p:txBody>
          <a:bodyPr/>
          <a:lstStyle/>
          <a:p>
            <a:endParaRPr kumimoji="1" lang="ja-JP" altLang="en-US" dirty="0"/>
          </a:p>
        </p:txBody>
      </p:sp>
    </p:spTree>
    <p:extLst>
      <p:ext uri="{BB962C8B-B14F-4D97-AF65-F5344CB8AC3E}">
        <p14:creationId xmlns:p14="http://schemas.microsoft.com/office/powerpoint/2010/main" val="2202792710"/>
      </p:ext>
    </p:extLst>
  </p:cSld>
  <p:clrMapOvr>
    <a:masterClrMapping/>
  </p:clrMapOvr>
  <p:extLst>
    <p:ext uri="{DCECCB84-F9BA-43D5-87BE-67443E8EF086}">
      <p15:sldGuideLst xmlns:p15="http://schemas.microsoft.com/office/powerpoint/2012/main">
        <p15:guide id="1" orient="horz" pos="1117">
          <p15:clr>
            <a:srgbClr val="9FCC3B"/>
          </p15:clr>
        </p15:guide>
        <p15:guide id="2" pos="5296">
          <p15:clr>
            <a:srgbClr val="9FCC3B"/>
          </p15:clr>
        </p15:guide>
        <p15:guide id="3" orient="horz" pos="2432">
          <p15:clr>
            <a:srgbClr val="9FCC3B"/>
          </p15:clr>
        </p15:guide>
        <p15:guide id="4" orient="horz" pos="3612">
          <p15:clr>
            <a:srgbClr val="9FCC3B"/>
          </p15:clr>
        </p15:guide>
        <p15:guide id="5" pos="441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630010" y="3933031"/>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2205038"/>
            <a:ext cx="8424863"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900150" y="4293425"/>
            <a:ext cx="5346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7109990" y="3860800"/>
            <a:ext cx="1404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456984875"/>
      </p:ext>
    </p:extLst>
  </p:cSld>
  <p:clrMapOvr>
    <a:masterClrMapping/>
  </p:clrMapOvr>
  <p:extLst>
    <p:ext uri="{DCECCB84-F9BA-43D5-87BE-67443E8EF086}">
      <p15:sldGuideLst xmlns:p15="http://schemas.microsoft.com/office/powerpoint/2012/main">
        <p15:guide id="1" orient="horz" pos="3521">
          <p15:clr>
            <a:srgbClr val="9FCC3B"/>
          </p15:clr>
        </p15:guide>
        <p15:guide id="2" orient="horz" pos="2432">
          <p15:clr>
            <a:srgbClr val="9FCC3B"/>
          </p15:clr>
        </p15:guide>
        <p15:guide id="3" pos="5363">
          <p15:clr>
            <a:srgbClr val="9FCC3B"/>
          </p15:clr>
        </p15:guide>
        <p15:guide id="4" pos="4479">
          <p15:clr>
            <a:srgbClr val="9FCC3B"/>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2276474"/>
            <a:ext cx="8424863"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879080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359569" y="2276474"/>
            <a:ext cx="4104085"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680347"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29611"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737935"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1408284"/>
      </p:ext>
    </p:extLst>
  </p:cSld>
  <p:clrMapOvr>
    <a:masterClrMapping/>
  </p:clrMapOvr>
  <p:extLst>
    <p:ext uri="{DCECCB84-F9BA-43D5-87BE-67443E8EF086}">
      <p15:sldGuideLst xmlns:p15="http://schemas.microsoft.com/office/powerpoint/2012/main">
        <p15:guide id="1" orient="horz" pos="3612">
          <p15:clr>
            <a:srgbClr val="9FCC3B"/>
          </p15:clr>
        </p15:guide>
        <p15:guide id="2" pos="464">
          <p15:clr>
            <a:srgbClr val="9FCC3B"/>
          </p15:clr>
        </p15:guide>
        <p15:guide id="3" orient="horz" pos="2432">
          <p15:clr>
            <a:srgbClr val="9FCC3B"/>
          </p15:clr>
        </p15:guide>
        <p15:guide id="4" pos="1349">
          <p15:clr>
            <a:srgbClr val="9FCC3B"/>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4680348" y="2276475"/>
            <a:ext cx="4104085"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359570" y="2276476"/>
            <a:ext cx="4104084"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4950389" y="2636455"/>
            <a:ext cx="3564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7002066" y="3860800"/>
            <a:ext cx="1404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128065"/>
      </p:ext>
    </p:extLst>
  </p:cSld>
  <p:clrMapOvr>
    <a:masterClrMapping/>
  </p:clrMapOvr>
  <p:extLst>
    <p:ext uri="{DCECCB84-F9BA-43D5-87BE-67443E8EF086}">
      <p15:sldGuideLst xmlns:p15="http://schemas.microsoft.com/office/powerpoint/2012/main">
        <p15:guide id="1" orient="horz" pos="3612">
          <p15:clr>
            <a:srgbClr val="9FCC3B"/>
          </p15:clr>
        </p15:guide>
        <p15:guide id="2" pos="5296">
          <p15:clr>
            <a:srgbClr val="9FCC3B"/>
          </p15:clr>
        </p15:guide>
        <p15:guide id="3" orient="horz" pos="2432">
          <p15:clr>
            <a:srgbClr val="9FCC3B"/>
          </p15:clr>
        </p15:guide>
        <p15:guide id="4" pos="4411">
          <p15:clr>
            <a:srgbClr val="9FCC3B"/>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2573906" y="1952626"/>
            <a:ext cx="5939916"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329864"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30178" y="2816225"/>
            <a:ext cx="1835606" cy="2449513"/>
          </a:xfrm>
        </p:spPr>
        <p:txBody>
          <a:bodyPr/>
          <a:lstStyle/>
          <a:p>
            <a:endParaRPr kumimoji="1" lang="ja-JP" altLang="en-US"/>
          </a:p>
        </p:txBody>
      </p:sp>
    </p:spTree>
    <p:extLst>
      <p:ext uri="{BB962C8B-B14F-4D97-AF65-F5344CB8AC3E}">
        <p14:creationId xmlns:p14="http://schemas.microsoft.com/office/powerpoint/2010/main" val="13879448"/>
      </p:ext>
    </p:extLst>
  </p:cSld>
  <p:clrMapOvr>
    <a:masterClrMapping/>
  </p:clrMapOvr>
  <p:extLst>
    <p:ext uri="{DCECCB84-F9BA-43D5-87BE-67443E8EF086}">
      <p15:sldGuideLst xmlns:p15="http://schemas.microsoft.com/office/powerpoint/2012/main">
        <p15:guide id="1" pos="1553">
          <p15:clr>
            <a:srgbClr val="9FCC3B"/>
          </p15:clr>
        </p15:guide>
        <p15:guide id="2" pos="397">
          <p15:clr>
            <a:srgbClr val="9FCC3B"/>
          </p15:clr>
        </p15:guide>
        <p15:guide id="3" orient="horz" pos="1774">
          <p15:clr>
            <a:srgbClr val="9FCC3B"/>
          </p15:clr>
        </p15:guide>
        <p15:guide id="4" orient="horz" pos="3317">
          <p15:clr>
            <a:srgbClr val="9FCC3B"/>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630178" y="1952626"/>
            <a:ext cx="5939916"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900136" y="2313181"/>
            <a:ext cx="4914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678217" y="2816225"/>
            <a:ext cx="1835606" cy="2449513"/>
          </a:xfrm>
        </p:spPr>
        <p:txBody>
          <a:bodyPr/>
          <a:lstStyle/>
          <a:p>
            <a:endParaRPr kumimoji="1" lang="ja-JP" altLang="en-US"/>
          </a:p>
        </p:txBody>
      </p:sp>
    </p:spTree>
    <p:extLst>
      <p:ext uri="{BB962C8B-B14F-4D97-AF65-F5344CB8AC3E}">
        <p14:creationId xmlns:p14="http://schemas.microsoft.com/office/powerpoint/2010/main" val="3070575354"/>
      </p:ext>
    </p:extLst>
  </p:cSld>
  <p:clrMapOvr>
    <a:masterClrMapping/>
  </p:clrMapOvr>
  <p:extLst>
    <p:ext uri="{DCECCB84-F9BA-43D5-87BE-67443E8EF086}">
      <p15:sldGuideLst xmlns:p15="http://schemas.microsoft.com/office/powerpoint/2012/main">
        <p15:guide id="1" pos="4207">
          <p15:clr>
            <a:srgbClr val="9FCC3B"/>
          </p15:clr>
        </p15:guide>
        <p15:guide id="2" pos="5363">
          <p15:clr>
            <a:srgbClr val="9FCC3B"/>
          </p15:clr>
        </p15:guide>
        <p15:guide id="3" orient="horz" pos="1774">
          <p15:clr>
            <a:srgbClr val="9FCC3B"/>
          </p15:clr>
        </p15:guide>
        <p15:guide id="4" orient="horz" pos="3317">
          <p15:clr>
            <a:srgbClr val="9FCC3B"/>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630009" y="3860815"/>
            <a:ext cx="637244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141710" y="1628789"/>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28978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63001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900234" y="4221209"/>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7110159" y="3789393"/>
            <a:ext cx="1404000" cy="1871632"/>
          </a:xfrm>
        </p:spPr>
        <p:txBody>
          <a:bodyPr/>
          <a:lstStyle/>
          <a:p>
            <a:endParaRPr kumimoji="1" lang="ja-JP" altLang="en-US" dirty="0"/>
          </a:p>
        </p:txBody>
      </p:sp>
    </p:spTree>
    <p:extLst>
      <p:ext uri="{BB962C8B-B14F-4D97-AF65-F5344CB8AC3E}">
        <p14:creationId xmlns:p14="http://schemas.microsoft.com/office/powerpoint/2010/main" val="2888306162"/>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3566">
          <p15:clr>
            <a:srgbClr val="9FCC3B"/>
          </p15:clr>
        </p15:guide>
        <p15:guide id="7" orient="horz" pos="981">
          <p15:clr>
            <a:srgbClr val="9FCC3B"/>
          </p15:clr>
        </p15:guide>
        <p15:guide id="8" pos="397">
          <p15:clr>
            <a:srgbClr val="9FCC3B"/>
          </p15:clr>
        </p15:guide>
        <p15:guide id="9" pos="5363">
          <p15:clr>
            <a:srgbClr val="9FCC3B"/>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141710" y="3860814"/>
            <a:ext cx="6372281"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630010" y="1628789"/>
            <a:ext cx="6372281"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359569" y="333375"/>
            <a:ext cx="8424863"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900150" y="1989183"/>
            <a:ext cx="5346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7109990" y="1557368"/>
            <a:ext cx="1404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2897850" y="4221208"/>
            <a:ext cx="5346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629166" y="3789394"/>
            <a:ext cx="1404000" cy="1871631"/>
          </a:xfrm>
        </p:spPr>
        <p:txBody>
          <a:bodyPr/>
          <a:lstStyle/>
          <a:p>
            <a:endParaRPr kumimoji="1" lang="ja-JP" altLang="en-US" dirty="0"/>
          </a:p>
        </p:txBody>
      </p:sp>
    </p:spTree>
    <p:extLst>
      <p:ext uri="{BB962C8B-B14F-4D97-AF65-F5344CB8AC3E}">
        <p14:creationId xmlns:p14="http://schemas.microsoft.com/office/powerpoint/2010/main" val="1998518917"/>
      </p:ext>
    </p:extLst>
  </p:cSld>
  <p:clrMapOvr>
    <a:masterClrMapping/>
  </p:clrMapOvr>
  <p:extLst>
    <p:ext uri="{DCECCB84-F9BA-43D5-87BE-67443E8EF086}">
      <p15:sldGuideLst xmlns:p15="http://schemas.microsoft.com/office/powerpoint/2012/main">
        <p15:guide id="1" pos="1281">
          <p15:clr>
            <a:srgbClr val="9FCC3B"/>
          </p15:clr>
        </p15:guide>
        <p15:guide id="2" pos="4479">
          <p15:clr>
            <a:srgbClr val="9FCC3B"/>
          </p15:clr>
        </p15:guide>
        <p15:guide id="3" orient="horz" pos="4320">
          <p15:clr>
            <a:srgbClr val="9FCC3B"/>
          </p15:clr>
        </p15:guide>
        <p15:guide id="4" orient="horz" pos="2387">
          <p15:clr>
            <a:srgbClr val="9FCC3B"/>
          </p15:clr>
        </p15:guide>
        <p15:guide id="5" orient="horz" pos="2160">
          <p15:clr>
            <a:srgbClr val="9FCC3B"/>
          </p15:clr>
        </p15:guide>
        <p15:guide id="6" orient="horz" pos="981">
          <p15:clr>
            <a:srgbClr val="9FCC3B"/>
          </p15:clr>
        </p15:guide>
        <p15:guide id="7" orient="horz" pos="3566">
          <p15:clr>
            <a:srgbClr val="9FCC3B"/>
          </p15:clr>
        </p15:guide>
        <p15:guide id="8" pos="397">
          <p15:clr>
            <a:srgbClr val="9FCC3B"/>
          </p15:clr>
        </p15:guide>
        <p15:guide id="9" pos="5363">
          <p15:clr>
            <a:srgbClr val="9FCC3B"/>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5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2358403" y="2636838"/>
            <a:ext cx="6155756"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4-5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114281"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1"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67530123"/>
      </p:ext>
    </p:extLst>
  </p:cSld>
  <p:clrMapOvr>
    <a:masterClrMapping/>
  </p:clrMapOvr>
  <p:extLst>
    <p:ext uri="{DCECCB84-F9BA-43D5-87BE-67443E8EF086}">
      <p15:sldGuideLst xmlns:p15="http://schemas.microsoft.com/office/powerpoint/2012/main">
        <p15:guide id="1" pos="1418">
          <p15:clr>
            <a:srgbClr val="9FCC3B"/>
          </p15:clr>
        </p15:guide>
        <p15:guide id="2" orient="horz" pos="2024">
          <p15:clr>
            <a:srgbClr val="9FCC3B"/>
          </p15:clr>
        </p15:guide>
        <p15:guide id="3" orient="horz" pos="3385">
          <p15:clr>
            <a:srgbClr val="9FCC3B"/>
          </p15:clr>
        </p15:guide>
        <p15:guide id="4" pos="397">
          <p15:clr>
            <a:srgbClr val="9FCC3B"/>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6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629841" y="2636838"/>
            <a:ext cx="6155418"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4-6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550" y="2997263"/>
            <a:ext cx="513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893822" y="3213688"/>
            <a:ext cx="162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58264128"/>
      </p:ext>
    </p:extLst>
  </p:cSld>
  <p:clrMapOvr>
    <a:masterClrMapping/>
  </p:clrMapOvr>
  <p:extLst>
    <p:ext uri="{DCECCB84-F9BA-43D5-87BE-67443E8EF086}">
      <p15:sldGuideLst xmlns:p15="http://schemas.microsoft.com/office/powerpoint/2012/main">
        <p15:guide id="1" pos="4343">
          <p15:clr>
            <a:srgbClr val="9FCC3B"/>
          </p15:clr>
        </p15:guide>
        <p15:guide id="2" orient="horz" pos="2024">
          <p15:clr>
            <a:srgbClr val="9FCC3B"/>
          </p15:clr>
        </p15:guide>
        <p15:guide id="3" orient="horz" pos="3385">
          <p15:clr>
            <a:srgbClr val="9FCC3B"/>
          </p15:clr>
        </p15:guide>
        <p15:guide id="4" pos="5363">
          <p15:clr>
            <a:srgbClr val="9FCC3B"/>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7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629840" y="4257676"/>
            <a:ext cx="6587954"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1926207" y="2528889"/>
            <a:ext cx="6587954"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4-7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2682184"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629840"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899817"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732616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20178543"/>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568">
          <p15:clr>
            <a:srgbClr val="9FCC3B"/>
          </p15:clr>
        </p15:guide>
        <p15:guide id="7" orient="horz" pos="3566">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359569" y="1484314"/>
            <a:ext cx="8424863" cy="4248000"/>
          </a:xfrm>
        </p:spPr>
        <p:txBody>
          <a:bodyPr/>
          <a:lstStyle/>
          <a:p>
            <a:endParaRPr kumimoji="1" lang="ja-JP" altLang="en-US"/>
          </a:p>
        </p:txBody>
      </p:sp>
    </p:spTree>
    <p:extLst>
      <p:ext uri="{BB962C8B-B14F-4D97-AF65-F5344CB8AC3E}">
        <p14:creationId xmlns:p14="http://schemas.microsoft.com/office/powerpoint/2010/main" val="19079640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8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1926207" y="4257676"/>
            <a:ext cx="6587954"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629840" y="2528889"/>
            <a:ext cx="6587954"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4-8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899817" y="2888868"/>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7326161" y="2349500"/>
            <a:ext cx="1188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2682184" y="4617656"/>
            <a:ext cx="556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629840" y="4076701"/>
            <a:ext cx="1188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69155079"/>
      </p:ext>
    </p:extLst>
  </p:cSld>
  <p:clrMapOvr>
    <a:masterClrMapping/>
  </p:clrMapOvr>
  <p:extLst>
    <p:ext uri="{DCECCB84-F9BA-43D5-87BE-67443E8EF086}">
      <p15:sldGuideLst xmlns:p15="http://schemas.microsoft.com/office/powerpoint/2012/main">
        <p15:guide id="1" pos="5363">
          <p15:clr>
            <a:srgbClr val="9FCC3B"/>
          </p15:clr>
        </p15:guide>
        <p15:guide id="2" pos="4615">
          <p15:clr>
            <a:srgbClr val="9FCC3B"/>
          </p15:clr>
        </p15:guide>
        <p15:guide id="3" orient="horz" pos="1480">
          <p15:clr>
            <a:srgbClr val="9FCC3B"/>
          </p15:clr>
        </p15:guide>
        <p15:guide id="4" pos="1145">
          <p15:clr>
            <a:srgbClr val="9FCC3B"/>
          </p15:clr>
        </p15:guide>
        <p15:guide id="5" pos="397">
          <p15:clr>
            <a:srgbClr val="9FCC3B"/>
          </p15:clr>
        </p15:guide>
        <p15:guide id="6" orient="horz" pos="2478">
          <p15:clr>
            <a:srgbClr val="9FCC3B"/>
          </p15:clr>
        </p15:guide>
        <p15:guide id="7" orient="horz" pos="2568">
          <p15:clr>
            <a:srgbClr val="9FCC3B"/>
          </p15:clr>
        </p15:guide>
        <p15:guide id="8" orient="horz" pos="3566">
          <p15:clr>
            <a:srgbClr val="9FCC3B"/>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19852928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359569" y="1412876"/>
            <a:ext cx="8424863" cy="4321175"/>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7074876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191175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359569" y="1484312"/>
            <a:ext cx="8424863" cy="4248000"/>
          </a:xfrm>
        </p:spPr>
        <p:txBody>
          <a:bodyPr/>
          <a:lstStyle/>
          <a:p>
            <a:endParaRPr kumimoji="1" lang="ja-JP" altLang="en-US" dirty="0"/>
          </a:p>
        </p:txBody>
      </p:sp>
    </p:spTree>
    <p:extLst>
      <p:ext uri="{BB962C8B-B14F-4D97-AF65-F5344CB8AC3E}">
        <p14:creationId xmlns:p14="http://schemas.microsoft.com/office/powerpoint/2010/main" val="1243873160"/>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359569" y="2205038"/>
            <a:ext cx="8424863" cy="3529012"/>
          </a:xfrm>
        </p:spPr>
        <p:txBody>
          <a:bodyPr/>
          <a:lstStyle>
            <a:lvl1pPr marL="324000" indent="-324000">
              <a:spcBef>
                <a:spcPts val="900"/>
              </a:spcBef>
              <a:spcAft>
                <a:spcPts val="0"/>
              </a:spcAft>
              <a:buClr>
                <a:schemeClr val="accent1"/>
              </a:buClr>
              <a:buFont typeface="Wingdings" panose="05000000000000000000" pitchFamily="2" charset="2"/>
              <a:buChar char="n"/>
              <a:defRPr/>
            </a:lvl1pPr>
            <a:lvl2pPr marL="594000" indent="-270000">
              <a:lnSpc>
                <a:spcPct val="140000"/>
              </a:lnSpc>
              <a:spcBef>
                <a:spcPts val="450"/>
              </a:spcBef>
              <a:spcAft>
                <a:spcPts val="0"/>
              </a:spcAft>
              <a:buClr>
                <a:schemeClr val="accent1"/>
              </a:buClr>
              <a:buFont typeface="Wingdings" panose="05000000000000000000" pitchFamily="2" charset="2"/>
              <a:buChar char="ü"/>
              <a:defRPr sz="1575"/>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146866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359569" y="2205038"/>
            <a:ext cx="8424863" cy="3529012"/>
          </a:xfrm>
        </p:spPr>
        <p:txBody>
          <a:bodyPr/>
          <a:lstStyle>
            <a:lvl1pPr marL="324000" indent="-324000">
              <a:spcBef>
                <a:spcPts val="0"/>
              </a:spcBef>
              <a:spcAft>
                <a:spcPts val="0"/>
              </a:spcAft>
              <a:buClr>
                <a:schemeClr val="accent1"/>
              </a:buClr>
              <a:buFont typeface="+mj-ea"/>
              <a:buAutoNum type="circleNumDbPlain"/>
              <a:defRPr/>
            </a:lvl1pPr>
            <a:lvl2pPr marL="567000" indent="0">
              <a:lnSpc>
                <a:spcPct val="100000"/>
              </a:lnSpc>
              <a:spcBef>
                <a:spcPts val="0"/>
              </a:spcBef>
              <a:spcAft>
                <a:spcPts val="0"/>
              </a:spcAft>
              <a:buClr>
                <a:schemeClr val="accent1"/>
              </a:buClr>
              <a:buFontTx/>
              <a:buNone/>
              <a:defRPr sz="1500">
                <a:solidFill>
                  <a:schemeClr val="accent1"/>
                </a:solidFill>
              </a:defRPr>
            </a:lvl2pPr>
            <a:lvl3pPr marL="900113" indent="-214313">
              <a:buFont typeface="Wingdings" panose="05000000000000000000" pitchFamily="2" charset="2"/>
              <a:buChar char="n"/>
              <a:defRPr/>
            </a:lvl3pPr>
            <a:lvl4pPr marL="1243013" indent="-214313">
              <a:buFont typeface="Wingdings" panose="05000000000000000000" pitchFamily="2" charset="2"/>
              <a:buChar char="n"/>
              <a:defRPr/>
            </a:lvl4pPr>
            <a:lvl5pPr marL="1585913" indent="-214313">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277364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359223" y="2205039"/>
            <a:ext cx="8425208" cy="3529012"/>
          </a:xfrm>
        </p:spPr>
        <p:txBody>
          <a:bodyPr/>
          <a:lstStyle>
            <a:lvl1pPr marL="324000" indent="-324000">
              <a:spcBef>
                <a:spcPts val="900"/>
              </a:spcBef>
              <a:buClr>
                <a:schemeClr val="accent1"/>
              </a:buClr>
              <a:buFont typeface="Segoe UI" panose="020B0502040204020203" pitchFamily="34" charset="0"/>
              <a:buChar char="Q"/>
              <a:defRPr/>
            </a:lvl1pPr>
            <a:lvl2pPr marL="324000" indent="-324000">
              <a:lnSpc>
                <a:spcPct val="140000"/>
              </a:lnSpc>
              <a:spcBef>
                <a:spcPts val="900"/>
              </a:spcBef>
              <a:buClr>
                <a:schemeClr val="accent1"/>
              </a:buClr>
              <a:buFont typeface="Segoe UI" panose="020B0502040204020203" pitchFamily="34" charset="0"/>
              <a:buChar char="A"/>
              <a:defRPr sz="18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738828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359569" y="2276475"/>
            <a:ext cx="8424863"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359569" y="1412876"/>
            <a:ext cx="8424862" cy="612000"/>
          </a:xfrm>
          <a:ln>
            <a:noFill/>
          </a:ln>
        </p:spPr>
        <p:txBody>
          <a:bodyPr lIns="0" tIns="72000" rIns="0" bIns="0" anchor="ctr">
            <a:normAutofit/>
          </a:bodyPr>
          <a:lstStyle>
            <a:lvl1pPr>
              <a:lnSpc>
                <a:spcPct val="100000"/>
              </a:lnSpc>
              <a:spcAft>
                <a:spcPts val="0"/>
              </a:spcAft>
              <a:defRPr sz="225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18237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4680347"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a:t>
            </a:fld>
            <a:endParaRPr kumimoji="1" lang="ja-JP" altLang="en-US" dirty="0">
              <a:solidFill>
                <a:srgbClr val="FFFFFF"/>
              </a:solidFill>
            </a:endParaRPr>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359569" y="1412874"/>
            <a:ext cx="8424863"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1763654" y="2708276"/>
            <a:ext cx="27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dirty="0">
              <a:solidFill>
                <a:srgbClr val="FFFFFF"/>
              </a:solidFill>
            </a:endParaRPr>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3870000" y="3862418"/>
            <a:ext cx="1404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1763653"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YES</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4680348" y="2708276"/>
            <a:ext cx="2699999" cy="720725"/>
          </a:xfrm>
          <a:prstGeom prst="rect">
            <a:avLst/>
          </a:prstGeom>
          <a:noFill/>
        </p:spPr>
        <p:txBody>
          <a:bodyPr wrap="square" lIns="0" tIns="0" rIns="0" bIns="0" rtlCol="0" anchor="ctr">
            <a:noAutofit/>
          </a:bodyPr>
          <a:lstStyle/>
          <a:p>
            <a:pPr algn="ctr" defTabSz="457200" fontAlgn="auto">
              <a:spcBef>
                <a:spcPts val="0"/>
              </a:spcBef>
              <a:spcAft>
                <a:spcPts val="0"/>
              </a:spcAft>
            </a:pPr>
            <a:r>
              <a:rPr lang="en-US" altLang="ja-JP" sz="2025" spc="75" dirty="0">
                <a:solidFill>
                  <a:srgbClr val="FFFFFF"/>
                </a:solidFill>
                <a:latin typeface="Segoe UI Semibold" panose="020B0702040204020203" pitchFamily="34" charset="0"/>
                <a:ea typeface="メイリオ"/>
                <a:cs typeface="Segoe UI Semibold" panose="020B0702040204020203" pitchFamily="34" charset="0"/>
              </a:rPr>
              <a:t>NO</a:t>
            </a:r>
            <a:endParaRPr lang="ja-JP" altLang="en-US" sz="2025" spc="75" dirty="0">
              <a:solidFill>
                <a:srgbClr val="FFFFFF"/>
              </a:solidFill>
              <a:latin typeface="Segoe UI Semibold" panose="020B0702040204020203" pitchFamily="34" charset="0"/>
              <a:ea typeface="メイリオ"/>
              <a:cs typeface="Segoe UI Semibold" panose="020B0702040204020203" pitchFamily="34" charset="0"/>
            </a:endParaRPr>
          </a:p>
        </p:txBody>
      </p:sp>
    </p:spTree>
    <p:extLst>
      <p:ext uri="{BB962C8B-B14F-4D97-AF65-F5344CB8AC3E}">
        <p14:creationId xmlns:p14="http://schemas.microsoft.com/office/powerpoint/2010/main" val="2402129760"/>
      </p:ext>
    </p:extLst>
  </p:cSld>
  <p:clrMapOvr>
    <a:masterClrMapping/>
  </p:clrMapOvr>
  <p:extLst>
    <p:ext uri="{DCECCB84-F9BA-43D5-87BE-67443E8EF086}">
      <p15:sldGuideLst xmlns:p15="http://schemas.microsoft.com/office/powerpoint/2012/main">
        <p15:guide id="1" pos="3323">
          <p15:clr>
            <a:srgbClr val="9FCC3B"/>
          </p15:clr>
        </p15:guide>
        <p15:guide id="2" pos="2438">
          <p15:clr>
            <a:srgbClr val="9FCC3B"/>
          </p15:clr>
        </p15:guide>
        <p15:guide id="3" orient="horz" pos="3612">
          <p15:clr>
            <a:srgbClr val="9FCC3B"/>
          </p15:clr>
        </p15:guide>
        <p15:guide id="4" orient="horz" pos="2432">
          <p15:clr>
            <a:srgbClr val="9FCC3B"/>
          </p15:clr>
        </p15:guide>
        <p15:guide id="5" orient="horz" pos="1706">
          <p15:clr>
            <a:srgbClr val="9FCC3B"/>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image" Target="../media/image1.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image" Target="../media/image1.png"/><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image" Target="../media/image1.png"/><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26" Type="http://schemas.openxmlformats.org/officeDocument/2006/relationships/slideLayout" Target="../slideLayouts/slideLayout196.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34" Type="http://schemas.openxmlformats.org/officeDocument/2006/relationships/slideLayout" Target="../slideLayouts/slideLayout204.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5" Type="http://schemas.openxmlformats.org/officeDocument/2006/relationships/slideLayout" Target="../slideLayouts/slideLayout195.xml"/><Relationship Id="rId33" Type="http://schemas.openxmlformats.org/officeDocument/2006/relationships/slideLayout" Target="../slideLayouts/slideLayout203.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29" Type="http://schemas.openxmlformats.org/officeDocument/2006/relationships/slideLayout" Target="../slideLayouts/slideLayout199.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24" Type="http://schemas.openxmlformats.org/officeDocument/2006/relationships/slideLayout" Target="../slideLayouts/slideLayout194.xml"/><Relationship Id="rId32" Type="http://schemas.openxmlformats.org/officeDocument/2006/relationships/slideLayout" Target="../slideLayouts/slideLayout202.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slideLayout" Target="../slideLayouts/slideLayout193.xml"/><Relationship Id="rId28" Type="http://schemas.openxmlformats.org/officeDocument/2006/relationships/slideLayout" Target="../slideLayouts/slideLayout198.xml"/><Relationship Id="rId36" Type="http://schemas.openxmlformats.org/officeDocument/2006/relationships/image" Target="../media/image1.png"/><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31" Type="http://schemas.openxmlformats.org/officeDocument/2006/relationships/slideLayout" Target="../slideLayouts/slideLayout201.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 Id="rId27" Type="http://schemas.openxmlformats.org/officeDocument/2006/relationships/slideLayout" Target="../slideLayouts/slideLayout197.xml"/><Relationship Id="rId30" Type="http://schemas.openxmlformats.org/officeDocument/2006/relationships/slideLayout" Target="../slideLayouts/slideLayout200.xml"/><Relationship Id="rId3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89"/>
            <a:ext cx="9144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457200" fontAlgn="auto">
              <a:spcBef>
                <a:spcPts val="0"/>
              </a:spcBef>
              <a:spcAft>
                <a:spcPts val="0"/>
              </a:spcAft>
            </a:pPr>
            <a:endParaRPr lang="ja-JP" altLang="en-US" sz="788" dirty="0">
              <a:solidFill>
                <a:srgbClr val="FFFFFF"/>
              </a:solidFill>
            </a:endParaRPr>
          </a:p>
        </p:txBody>
      </p:sp>
      <p:sp>
        <p:nvSpPr>
          <p:cNvPr id="2" name="Title Placeholder 1"/>
          <p:cNvSpPr>
            <a:spLocks noGrp="1"/>
          </p:cNvSpPr>
          <p:nvPr>
            <p:ph type="title"/>
          </p:nvPr>
        </p:nvSpPr>
        <p:spPr>
          <a:xfrm>
            <a:off x="359569" y="333375"/>
            <a:ext cx="8424863"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9223" y="1412875"/>
            <a:ext cx="8425208"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222000" y="6237288"/>
            <a:ext cx="2700000" cy="620712"/>
          </a:xfrm>
          <a:prstGeom prst="rect">
            <a:avLst/>
          </a:prstGeom>
        </p:spPr>
        <p:txBody>
          <a:bodyPr vert="horz" lIns="0" tIns="0" rIns="0" bIns="0" rtlCol="0" anchor="ctr"/>
          <a:lstStyle>
            <a:lvl1pPr algn="ctr">
              <a:defRPr sz="105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r>
              <a:rPr lang="en-US" altLang="ja-JP" dirty="0">
                <a:solidFill>
                  <a:srgbClr val="FFFFFF"/>
                </a:solidFill>
                <a:ea typeface="メイリオ"/>
              </a:rPr>
              <a:t>Copyright NACS All Rights Reserved.</a:t>
            </a:r>
            <a:endParaRPr lang="ja-JP" altLang="en-US" dirty="0">
              <a:solidFill>
                <a:srgbClr val="FFFFFF"/>
              </a:solidFill>
              <a:ea typeface="メイリオ"/>
            </a:endParaRPr>
          </a:p>
        </p:txBody>
      </p:sp>
      <p:sp>
        <p:nvSpPr>
          <p:cNvPr id="6" name="Slide Number Placeholder 5"/>
          <p:cNvSpPr>
            <a:spLocks noGrp="1"/>
          </p:cNvSpPr>
          <p:nvPr>
            <p:ph type="sldNum" sz="quarter" idx="4"/>
          </p:nvPr>
        </p:nvSpPr>
        <p:spPr>
          <a:xfrm>
            <a:off x="8648972" y="6237289"/>
            <a:ext cx="270000" cy="620713"/>
          </a:xfrm>
          <a:prstGeom prst="rect">
            <a:avLst/>
          </a:prstGeom>
        </p:spPr>
        <p:txBody>
          <a:bodyPr vert="horz" lIns="0" tIns="0" rIns="0" bIns="0" rtlCol="0" anchor="ctr"/>
          <a:lstStyle>
            <a:lvl1pPr algn="r">
              <a:defRPr sz="120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fld id="{FFA408F7-DBAE-40A2-9A9C-9E36E82842DE}" type="slidenum">
              <a:rPr lang="ja-JP" altLang="en-US" smtClean="0">
                <a:solidFill>
                  <a:srgbClr val="FFFFFF"/>
                </a:solidFill>
                <a:ea typeface="メイリオ"/>
              </a:rPr>
              <a:pPr defTabSz="457200" fontAlgn="auto">
                <a:spcBef>
                  <a:spcPts val="0"/>
                </a:spcBef>
                <a:spcAft>
                  <a:spcPts val="0"/>
                </a:spcAft>
              </a:pPr>
              <a:t>‹#›</a:t>
            </a:fld>
            <a:endParaRPr lang="ja-JP" altLang="en-US" dirty="0">
              <a:solidFill>
                <a:srgbClr val="FFFFFF"/>
              </a:solidFill>
              <a:ea typeface="メイリオ"/>
            </a:endParaRPr>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251222" y="333376"/>
            <a:ext cx="108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a:solidFill>
                <a:srgbClr val="FFFFFF"/>
              </a:solidFill>
            </a:endParaRPr>
          </a:p>
        </p:txBody>
      </p:sp>
      <p:pic>
        <p:nvPicPr>
          <p:cNvPr id="11" name="図 10">
            <a:extLst>
              <a:ext uri="{FF2B5EF4-FFF2-40B4-BE49-F238E27FC236}">
                <a16:creationId xmlns:a16="http://schemas.microsoft.com/office/drawing/2014/main" id="{4F9FAC5E-0CCC-41EB-91AD-CD223DDA1208}"/>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34963" y="6398069"/>
            <a:ext cx="1224000" cy="299149"/>
          </a:xfrm>
          <a:prstGeom prst="rect">
            <a:avLst/>
          </a:prstGeom>
        </p:spPr>
      </p:pic>
    </p:spTree>
    <p:extLst>
      <p:ext uri="{BB962C8B-B14F-4D97-AF65-F5344CB8AC3E}">
        <p14:creationId xmlns:p14="http://schemas.microsoft.com/office/powerpoint/2010/main" val="418761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dt="0"/>
  <p:txStyles>
    <p:titleStyle>
      <a:lvl1pPr marL="0" algn="l" defTabSz="685800" rtl="0" eaLnBrk="1" latinLnBrk="0" hangingPunct="1">
        <a:lnSpc>
          <a:spcPct val="100000"/>
        </a:lnSpc>
        <a:spcBef>
          <a:spcPts val="0"/>
        </a:spcBef>
        <a:spcAft>
          <a:spcPts val="0"/>
        </a:spcAft>
        <a:buNone/>
        <a:defRPr kumimoji="1" sz="2700" b="1" kern="1200" spc="113" baseline="0">
          <a:solidFill>
            <a:schemeClr val="tx1"/>
          </a:solidFill>
          <a:latin typeface="+mj-lt"/>
          <a:ea typeface="+mj-ea"/>
          <a:cs typeface="+mj-cs"/>
        </a:defRPr>
      </a:lvl1pPr>
    </p:titleStyle>
    <p:bodyStyle>
      <a:lvl1pPr marL="0" indent="0" algn="l" defTabSz="685800" rtl="0" eaLnBrk="1" latinLnBrk="0" hangingPunct="1">
        <a:lnSpc>
          <a:spcPct val="140000"/>
        </a:lnSpc>
        <a:spcBef>
          <a:spcPts val="0"/>
        </a:spcBef>
        <a:spcAft>
          <a:spcPts val="0"/>
        </a:spcAft>
        <a:buFontTx/>
        <a:buNone/>
        <a:defRPr kumimoji="1" lang="ja-JP" altLang="en-US" sz="1800" kern="1200" dirty="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27">
          <p15:clr>
            <a:srgbClr val="F26B43"/>
          </p15:clr>
        </p15:guide>
        <p15:guide id="4" pos="5534">
          <p15:clr>
            <a:srgbClr val="F26B43"/>
          </p15:clr>
        </p15:guide>
        <p15:guide id="5" orient="horz" pos="3929">
          <p15:clr>
            <a:srgbClr val="F26B43"/>
          </p15:clr>
        </p15:guide>
        <p15:guide id="6" orient="horz" pos="935">
          <p15:clr>
            <a:srgbClr val="A4A3A4"/>
          </p15:clr>
        </p15:guide>
        <p15:guide id="7" orient="horz" pos="3612">
          <p15:clr>
            <a:srgbClr val="F26B43"/>
          </p15:clr>
        </p15:guide>
        <p15:guide id="8" pos="2948">
          <p15:clr>
            <a:srgbClr val="A4A3A4"/>
          </p15:clr>
        </p15:guide>
        <p15:guide id="9" pos="2812">
          <p15:clr>
            <a:srgbClr val="A4A3A4"/>
          </p15:clr>
        </p15:guide>
        <p15:guide id="10" orient="horz" pos="210">
          <p15:clr>
            <a:srgbClr val="F26B43"/>
          </p15:clr>
        </p15:guide>
        <p15:guide id="11" pos="158">
          <p15:clr>
            <a:srgbClr val="A4A3A4"/>
          </p15:clr>
        </p15:guide>
        <p15:guide id="12" orient="horz" pos="754">
          <p15:clr>
            <a:srgbClr val="F26B43"/>
          </p15:clr>
        </p15:guide>
        <p15:guide id="13" pos="5602">
          <p15:clr>
            <a:srgbClr val="A4A3A4"/>
          </p15:clr>
        </p15:guide>
        <p15:guide id="14" orient="horz" pos="1434">
          <p15:clr>
            <a:srgbClr val="A4A3A4"/>
          </p15:clr>
        </p15:guide>
        <p15:guide id="15" orient="horz" pos="1389">
          <p15:clr>
            <a:srgbClr val="F26B43"/>
          </p15:clr>
        </p15:guide>
        <p15:guide id="16" orient="horz" pos="890">
          <p15:clr>
            <a:srgbClr val="F26B43"/>
          </p15:clr>
        </p15:guide>
        <p15:guide id="17" pos="397">
          <p15:clr>
            <a:srgbClr val="A4A3A4"/>
          </p15:clr>
        </p15:guide>
        <p15:guide id="18" pos="5363">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89"/>
            <a:ext cx="9144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457200" fontAlgn="auto">
              <a:spcBef>
                <a:spcPts val="0"/>
              </a:spcBef>
              <a:spcAft>
                <a:spcPts val="0"/>
              </a:spcAft>
            </a:pPr>
            <a:endParaRPr lang="ja-JP" altLang="en-US" sz="788" dirty="0">
              <a:solidFill>
                <a:srgbClr val="FFFFFF"/>
              </a:solidFill>
            </a:endParaRPr>
          </a:p>
        </p:txBody>
      </p:sp>
      <p:sp>
        <p:nvSpPr>
          <p:cNvPr id="2" name="Title Placeholder 1"/>
          <p:cNvSpPr>
            <a:spLocks noGrp="1"/>
          </p:cNvSpPr>
          <p:nvPr>
            <p:ph type="title"/>
          </p:nvPr>
        </p:nvSpPr>
        <p:spPr>
          <a:xfrm>
            <a:off x="359569" y="333375"/>
            <a:ext cx="8424863"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9223" y="1412875"/>
            <a:ext cx="8425208"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222000" y="6237288"/>
            <a:ext cx="2700000" cy="620712"/>
          </a:xfrm>
          <a:prstGeom prst="rect">
            <a:avLst/>
          </a:prstGeom>
        </p:spPr>
        <p:txBody>
          <a:bodyPr vert="horz" lIns="0" tIns="0" rIns="0" bIns="0" rtlCol="0" anchor="ctr"/>
          <a:lstStyle>
            <a:lvl1pPr algn="ctr">
              <a:defRPr sz="105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r>
              <a:rPr lang="en-US" altLang="ja-JP" dirty="0">
                <a:solidFill>
                  <a:srgbClr val="FFFFFF"/>
                </a:solidFill>
                <a:ea typeface="メイリオ"/>
              </a:rPr>
              <a:t>Copyright NACS All Rights Reserved.</a:t>
            </a:r>
            <a:endParaRPr lang="ja-JP" altLang="en-US" dirty="0">
              <a:solidFill>
                <a:srgbClr val="FFFFFF"/>
              </a:solidFill>
              <a:ea typeface="メイリオ"/>
            </a:endParaRPr>
          </a:p>
        </p:txBody>
      </p:sp>
      <p:sp>
        <p:nvSpPr>
          <p:cNvPr id="6" name="Slide Number Placeholder 5"/>
          <p:cNvSpPr>
            <a:spLocks noGrp="1"/>
          </p:cNvSpPr>
          <p:nvPr>
            <p:ph type="sldNum" sz="quarter" idx="4"/>
          </p:nvPr>
        </p:nvSpPr>
        <p:spPr>
          <a:xfrm>
            <a:off x="8648972" y="6237289"/>
            <a:ext cx="270000" cy="620713"/>
          </a:xfrm>
          <a:prstGeom prst="rect">
            <a:avLst/>
          </a:prstGeom>
        </p:spPr>
        <p:txBody>
          <a:bodyPr vert="horz" lIns="0" tIns="0" rIns="0" bIns="0" rtlCol="0" anchor="ctr"/>
          <a:lstStyle>
            <a:lvl1pPr algn="r">
              <a:defRPr sz="120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fld id="{FFA408F7-DBAE-40A2-9A9C-9E36E82842DE}" type="slidenum">
              <a:rPr lang="ja-JP" altLang="en-US" smtClean="0">
                <a:solidFill>
                  <a:srgbClr val="FFFFFF"/>
                </a:solidFill>
                <a:ea typeface="メイリオ"/>
              </a:rPr>
              <a:pPr defTabSz="457200" fontAlgn="auto">
                <a:spcBef>
                  <a:spcPts val="0"/>
                </a:spcBef>
                <a:spcAft>
                  <a:spcPts val="0"/>
                </a:spcAft>
              </a:pPr>
              <a:t>‹#›</a:t>
            </a:fld>
            <a:endParaRPr lang="ja-JP" altLang="en-US" dirty="0">
              <a:solidFill>
                <a:srgbClr val="FFFFFF"/>
              </a:solidFill>
              <a:ea typeface="メイリオ"/>
            </a:endParaRPr>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251222" y="333376"/>
            <a:ext cx="108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a:solidFill>
                <a:srgbClr val="FFFFFF"/>
              </a:solidFill>
            </a:endParaRPr>
          </a:p>
        </p:txBody>
      </p:sp>
      <p:pic>
        <p:nvPicPr>
          <p:cNvPr id="11" name="図 10">
            <a:extLst>
              <a:ext uri="{FF2B5EF4-FFF2-40B4-BE49-F238E27FC236}">
                <a16:creationId xmlns:a16="http://schemas.microsoft.com/office/drawing/2014/main" id="{4F9FAC5E-0CCC-41EB-91AD-CD223DDA1208}"/>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34963" y="6398069"/>
            <a:ext cx="1224000" cy="299149"/>
          </a:xfrm>
          <a:prstGeom prst="rect">
            <a:avLst/>
          </a:prstGeom>
        </p:spPr>
      </p:pic>
    </p:spTree>
    <p:extLst>
      <p:ext uri="{BB962C8B-B14F-4D97-AF65-F5344CB8AC3E}">
        <p14:creationId xmlns:p14="http://schemas.microsoft.com/office/powerpoint/2010/main" val="444106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Lst>
  <p:hf hdr="0" dt="0"/>
  <p:txStyles>
    <p:titleStyle>
      <a:lvl1pPr marL="0" algn="l" defTabSz="685800" rtl="0" eaLnBrk="1" latinLnBrk="0" hangingPunct="1">
        <a:lnSpc>
          <a:spcPct val="100000"/>
        </a:lnSpc>
        <a:spcBef>
          <a:spcPts val="0"/>
        </a:spcBef>
        <a:spcAft>
          <a:spcPts val="0"/>
        </a:spcAft>
        <a:buNone/>
        <a:defRPr kumimoji="1" sz="2700" b="1" kern="1200" spc="113" baseline="0">
          <a:solidFill>
            <a:schemeClr val="tx1"/>
          </a:solidFill>
          <a:latin typeface="+mj-lt"/>
          <a:ea typeface="+mj-ea"/>
          <a:cs typeface="+mj-cs"/>
        </a:defRPr>
      </a:lvl1pPr>
    </p:titleStyle>
    <p:bodyStyle>
      <a:lvl1pPr marL="0" indent="0" algn="l" defTabSz="685800" rtl="0" eaLnBrk="1" latinLnBrk="0" hangingPunct="1">
        <a:lnSpc>
          <a:spcPct val="140000"/>
        </a:lnSpc>
        <a:spcBef>
          <a:spcPts val="0"/>
        </a:spcBef>
        <a:spcAft>
          <a:spcPts val="0"/>
        </a:spcAft>
        <a:buFontTx/>
        <a:buNone/>
        <a:defRPr kumimoji="1" lang="ja-JP" altLang="en-US" sz="1800" kern="1200" dirty="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27">
          <p15:clr>
            <a:srgbClr val="F26B43"/>
          </p15:clr>
        </p15:guide>
        <p15:guide id="4" pos="5534">
          <p15:clr>
            <a:srgbClr val="F26B43"/>
          </p15:clr>
        </p15:guide>
        <p15:guide id="5" orient="horz" pos="3929">
          <p15:clr>
            <a:srgbClr val="F26B43"/>
          </p15:clr>
        </p15:guide>
        <p15:guide id="6" orient="horz" pos="935">
          <p15:clr>
            <a:srgbClr val="A4A3A4"/>
          </p15:clr>
        </p15:guide>
        <p15:guide id="7" orient="horz" pos="3612">
          <p15:clr>
            <a:srgbClr val="F26B43"/>
          </p15:clr>
        </p15:guide>
        <p15:guide id="8" pos="2948">
          <p15:clr>
            <a:srgbClr val="A4A3A4"/>
          </p15:clr>
        </p15:guide>
        <p15:guide id="9" pos="2812">
          <p15:clr>
            <a:srgbClr val="A4A3A4"/>
          </p15:clr>
        </p15:guide>
        <p15:guide id="10" orient="horz" pos="210">
          <p15:clr>
            <a:srgbClr val="F26B43"/>
          </p15:clr>
        </p15:guide>
        <p15:guide id="11" pos="158">
          <p15:clr>
            <a:srgbClr val="A4A3A4"/>
          </p15:clr>
        </p15:guide>
        <p15:guide id="12" orient="horz" pos="754">
          <p15:clr>
            <a:srgbClr val="F26B43"/>
          </p15:clr>
        </p15:guide>
        <p15:guide id="13" pos="5602">
          <p15:clr>
            <a:srgbClr val="A4A3A4"/>
          </p15:clr>
        </p15:guide>
        <p15:guide id="14" orient="horz" pos="1434">
          <p15:clr>
            <a:srgbClr val="A4A3A4"/>
          </p15:clr>
        </p15:guide>
        <p15:guide id="15" orient="horz" pos="1389">
          <p15:clr>
            <a:srgbClr val="F26B43"/>
          </p15:clr>
        </p15:guide>
        <p15:guide id="16" orient="horz" pos="890">
          <p15:clr>
            <a:srgbClr val="F26B43"/>
          </p15:clr>
        </p15:guide>
        <p15:guide id="17" pos="397">
          <p15:clr>
            <a:srgbClr val="A4A3A4"/>
          </p15:clr>
        </p15:guide>
        <p15:guide id="18" pos="536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89"/>
            <a:ext cx="9144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457200" fontAlgn="auto">
              <a:spcBef>
                <a:spcPts val="0"/>
              </a:spcBef>
              <a:spcAft>
                <a:spcPts val="0"/>
              </a:spcAft>
            </a:pPr>
            <a:endParaRPr lang="ja-JP" altLang="en-US" sz="788" dirty="0">
              <a:solidFill>
                <a:srgbClr val="FFFFFF"/>
              </a:solidFill>
            </a:endParaRPr>
          </a:p>
        </p:txBody>
      </p:sp>
      <p:sp>
        <p:nvSpPr>
          <p:cNvPr id="2" name="Title Placeholder 1"/>
          <p:cNvSpPr>
            <a:spLocks noGrp="1"/>
          </p:cNvSpPr>
          <p:nvPr>
            <p:ph type="title"/>
          </p:nvPr>
        </p:nvSpPr>
        <p:spPr>
          <a:xfrm>
            <a:off x="359569" y="333375"/>
            <a:ext cx="8424863"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9223" y="1412875"/>
            <a:ext cx="8425208"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222000" y="6237288"/>
            <a:ext cx="2700000" cy="620712"/>
          </a:xfrm>
          <a:prstGeom prst="rect">
            <a:avLst/>
          </a:prstGeom>
        </p:spPr>
        <p:txBody>
          <a:bodyPr vert="horz" lIns="0" tIns="0" rIns="0" bIns="0" rtlCol="0" anchor="ctr"/>
          <a:lstStyle>
            <a:lvl1pPr algn="ctr">
              <a:defRPr sz="105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r>
              <a:rPr lang="en-US" altLang="ja-JP" dirty="0">
                <a:solidFill>
                  <a:srgbClr val="FFFFFF"/>
                </a:solidFill>
                <a:ea typeface="メイリオ"/>
              </a:rPr>
              <a:t>Copyright NACS All Rights Reserved.</a:t>
            </a:r>
            <a:endParaRPr lang="ja-JP" altLang="en-US" dirty="0">
              <a:solidFill>
                <a:srgbClr val="FFFFFF"/>
              </a:solidFill>
              <a:ea typeface="メイリオ"/>
            </a:endParaRPr>
          </a:p>
        </p:txBody>
      </p:sp>
      <p:sp>
        <p:nvSpPr>
          <p:cNvPr id="6" name="Slide Number Placeholder 5"/>
          <p:cNvSpPr>
            <a:spLocks noGrp="1"/>
          </p:cNvSpPr>
          <p:nvPr>
            <p:ph type="sldNum" sz="quarter" idx="4"/>
          </p:nvPr>
        </p:nvSpPr>
        <p:spPr>
          <a:xfrm>
            <a:off x="8648972" y="6237289"/>
            <a:ext cx="270000" cy="620713"/>
          </a:xfrm>
          <a:prstGeom prst="rect">
            <a:avLst/>
          </a:prstGeom>
        </p:spPr>
        <p:txBody>
          <a:bodyPr vert="horz" lIns="0" tIns="0" rIns="0" bIns="0" rtlCol="0" anchor="ctr"/>
          <a:lstStyle>
            <a:lvl1pPr algn="r">
              <a:defRPr sz="120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fld id="{FFA408F7-DBAE-40A2-9A9C-9E36E82842DE}" type="slidenum">
              <a:rPr lang="ja-JP" altLang="en-US" smtClean="0">
                <a:solidFill>
                  <a:srgbClr val="FFFFFF"/>
                </a:solidFill>
                <a:ea typeface="メイリオ"/>
              </a:rPr>
              <a:pPr defTabSz="457200" fontAlgn="auto">
                <a:spcBef>
                  <a:spcPts val="0"/>
                </a:spcBef>
                <a:spcAft>
                  <a:spcPts val="0"/>
                </a:spcAft>
              </a:pPr>
              <a:t>‹#›</a:t>
            </a:fld>
            <a:endParaRPr lang="ja-JP" altLang="en-US" dirty="0">
              <a:solidFill>
                <a:srgbClr val="FFFFFF"/>
              </a:solidFill>
              <a:ea typeface="メイリオ"/>
            </a:endParaRPr>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251222" y="333376"/>
            <a:ext cx="108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a:solidFill>
                <a:srgbClr val="FFFFFF"/>
              </a:solidFill>
            </a:endParaRPr>
          </a:p>
        </p:txBody>
      </p:sp>
      <p:pic>
        <p:nvPicPr>
          <p:cNvPr id="11" name="図 10">
            <a:extLst>
              <a:ext uri="{FF2B5EF4-FFF2-40B4-BE49-F238E27FC236}">
                <a16:creationId xmlns:a16="http://schemas.microsoft.com/office/drawing/2014/main" id="{4F9FAC5E-0CCC-41EB-91AD-CD223DDA1208}"/>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34963" y="6398069"/>
            <a:ext cx="1224000" cy="299149"/>
          </a:xfrm>
          <a:prstGeom prst="rect">
            <a:avLst/>
          </a:prstGeom>
        </p:spPr>
      </p:pic>
    </p:spTree>
    <p:extLst>
      <p:ext uri="{BB962C8B-B14F-4D97-AF65-F5344CB8AC3E}">
        <p14:creationId xmlns:p14="http://schemas.microsoft.com/office/powerpoint/2010/main" val="1492103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Lst>
  <p:hf hdr="0" dt="0"/>
  <p:txStyles>
    <p:titleStyle>
      <a:lvl1pPr marL="0" algn="l" defTabSz="685800" rtl="0" eaLnBrk="1" latinLnBrk="0" hangingPunct="1">
        <a:lnSpc>
          <a:spcPct val="100000"/>
        </a:lnSpc>
        <a:spcBef>
          <a:spcPts val="0"/>
        </a:spcBef>
        <a:spcAft>
          <a:spcPts val="0"/>
        </a:spcAft>
        <a:buNone/>
        <a:defRPr kumimoji="1" sz="2700" b="1" kern="1200" spc="113" baseline="0">
          <a:solidFill>
            <a:schemeClr val="tx1"/>
          </a:solidFill>
          <a:latin typeface="+mj-lt"/>
          <a:ea typeface="+mj-ea"/>
          <a:cs typeface="+mj-cs"/>
        </a:defRPr>
      </a:lvl1pPr>
    </p:titleStyle>
    <p:bodyStyle>
      <a:lvl1pPr marL="0" indent="0" algn="l" defTabSz="685800" rtl="0" eaLnBrk="1" latinLnBrk="0" hangingPunct="1">
        <a:lnSpc>
          <a:spcPct val="140000"/>
        </a:lnSpc>
        <a:spcBef>
          <a:spcPts val="0"/>
        </a:spcBef>
        <a:spcAft>
          <a:spcPts val="0"/>
        </a:spcAft>
        <a:buFontTx/>
        <a:buNone/>
        <a:defRPr kumimoji="1" lang="ja-JP" altLang="en-US" sz="1800" kern="1200" dirty="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27">
          <p15:clr>
            <a:srgbClr val="F26B43"/>
          </p15:clr>
        </p15:guide>
        <p15:guide id="4" pos="5534">
          <p15:clr>
            <a:srgbClr val="F26B43"/>
          </p15:clr>
        </p15:guide>
        <p15:guide id="5" orient="horz" pos="3929">
          <p15:clr>
            <a:srgbClr val="F26B43"/>
          </p15:clr>
        </p15:guide>
        <p15:guide id="6" orient="horz" pos="935">
          <p15:clr>
            <a:srgbClr val="A4A3A4"/>
          </p15:clr>
        </p15:guide>
        <p15:guide id="7" orient="horz" pos="3612">
          <p15:clr>
            <a:srgbClr val="F26B43"/>
          </p15:clr>
        </p15:guide>
        <p15:guide id="8" pos="2948">
          <p15:clr>
            <a:srgbClr val="A4A3A4"/>
          </p15:clr>
        </p15:guide>
        <p15:guide id="9" pos="2812">
          <p15:clr>
            <a:srgbClr val="A4A3A4"/>
          </p15:clr>
        </p15:guide>
        <p15:guide id="10" orient="horz" pos="210">
          <p15:clr>
            <a:srgbClr val="F26B43"/>
          </p15:clr>
        </p15:guide>
        <p15:guide id="11" pos="158">
          <p15:clr>
            <a:srgbClr val="A4A3A4"/>
          </p15:clr>
        </p15:guide>
        <p15:guide id="12" orient="horz" pos="754">
          <p15:clr>
            <a:srgbClr val="F26B43"/>
          </p15:clr>
        </p15:guide>
        <p15:guide id="13" pos="5602">
          <p15:clr>
            <a:srgbClr val="A4A3A4"/>
          </p15:clr>
        </p15:guide>
        <p15:guide id="14" orient="horz" pos="1434">
          <p15:clr>
            <a:srgbClr val="A4A3A4"/>
          </p15:clr>
        </p15:guide>
        <p15:guide id="15" orient="horz" pos="1389">
          <p15:clr>
            <a:srgbClr val="F26B43"/>
          </p15:clr>
        </p15:guide>
        <p15:guide id="16" orient="horz" pos="890">
          <p15:clr>
            <a:srgbClr val="F26B43"/>
          </p15:clr>
        </p15:guide>
        <p15:guide id="17" pos="397">
          <p15:clr>
            <a:srgbClr val="A4A3A4"/>
          </p15:clr>
        </p15:guide>
        <p15:guide id="18" pos="5363">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89"/>
            <a:ext cx="9144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457200" fontAlgn="auto">
              <a:spcBef>
                <a:spcPts val="0"/>
              </a:spcBef>
              <a:spcAft>
                <a:spcPts val="0"/>
              </a:spcAft>
            </a:pPr>
            <a:endParaRPr lang="ja-JP" altLang="en-US" sz="788" dirty="0">
              <a:solidFill>
                <a:srgbClr val="FFFFFF"/>
              </a:solidFill>
            </a:endParaRPr>
          </a:p>
        </p:txBody>
      </p:sp>
      <p:sp>
        <p:nvSpPr>
          <p:cNvPr id="2" name="Title Placeholder 1"/>
          <p:cNvSpPr>
            <a:spLocks noGrp="1"/>
          </p:cNvSpPr>
          <p:nvPr>
            <p:ph type="title"/>
          </p:nvPr>
        </p:nvSpPr>
        <p:spPr>
          <a:xfrm>
            <a:off x="359569" y="333375"/>
            <a:ext cx="8424863"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9223" y="1412875"/>
            <a:ext cx="8425208"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222000" y="6237288"/>
            <a:ext cx="2700000" cy="620712"/>
          </a:xfrm>
          <a:prstGeom prst="rect">
            <a:avLst/>
          </a:prstGeom>
        </p:spPr>
        <p:txBody>
          <a:bodyPr vert="horz" lIns="0" tIns="0" rIns="0" bIns="0" rtlCol="0" anchor="ctr"/>
          <a:lstStyle>
            <a:lvl1pPr algn="ctr">
              <a:defRPr sz="105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r>
              <a:rPr lang="en-US" altLang="ja-JP" dirty="0">
                <a:solidFill>
                  <a:srgbClr val="FFFFFF"/>
                </a:solidFill>
                <a:ea typeface="メイリオ"/>
              </a:rPr>
              <a:t>Copyright NACS All Rights Reserved.</a:t>
            </a:r>
            <a:endParaRPr lang="ja-JP" altLang="en-US" dirty="0">
              <a:solidFill>
                <a:srgbClr val="FFFFFF"/>
              </a:solidFill>
              <a:ea typeface="メイリオ"/>
            </a:endParaRPr>
          </a:p>
        </p:txBody>
      </p:sp>
      <p:sp>
        <p:nvSpPr>
          <p:cNvPr id="6" name="Slide Number Placeholder 5"/>
          <p:cNvSpPr>
            <a:spLocks noGrp="1"/>
          </p:cNvSpPr>
          <p:nvPr>
            <p:ph type="sldNum" sz="quarter" idx="4"/>
          </p:nvPr>
        </p:nvSpPr>
        <p:spPr>
          <a:xfrm>
            <a:off x="8648972" y="6237289"/>
            <a:ext cx="270000" cy="620713"/>
          </a:xfrm>
          <a:prstGeom prst="rect">
            <a:avLst/>
          </a:prstGeom>
        </p:spPr>
        <p:txBody>
          <a:bodyPr vert="horz" lIns="0" tIns="0" rIns="0" bIns="0" rtlCol="0" anchor="ctr"/>
          <a:lstStyle>
            <a:lvl1pPr algn="r">
              <a:defRPr sz="120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fld id="{FFA408F7-DBAE-40A2-9A9C-9E36E82842DE}" type="slidenum">
              <a:rPr lang="ja-JP" altLang="en-US" smtClean="0">
                <a:solidFill>
                  <a:srgbClr val="FFFFFF"/>
                </a:solidFill>
                <a:ea typeface="メイリオ"/>
              </a:rPr>
              <a:pPr defTabSz="457200" fontAlgn="auto">
                <a:spcBef>
                  <a:spcPts val="0"/>
                </a:spcBef>
                <a:spcAft>
                  <a:spcPts val="0"/>
                </a:spcAft>
              </a:pPr>
              <a:t>‹#›</a:t>
            </a:fld>
            <a:endParaRPr lang="ja-JP" altLang="en-US" dirty="0">
              <a:solidFill>
                <a:srgbClr val="FFFFFF"/>
              </a:solidFill>
              <a:ea typeface="メイリオ"/>
            </a:endParaRPr>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251222" y="333376"/>
            <a:ext cx="108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a:solidFill>
                <a:srgbClr val="FFFFFF"/>
              </a:solidFill>
            </a:endParaRPr>
          </a:p>
        </p:txBody>
      </p:sp>
      <p:pic>
        <p:nvPicPr>
          <p:cNvPr id="11" name="図 10">
            <a:extLst>
              <a:ext uri="{FF2B5EF4-FFF2-40B4-BE49-F238E27FC236}">
                <a16:creationId xmlns:a16="http://schemas.microsoft.com/office/drawing/2014/main" id="{4F9FAC5E-0CCC-41EB-91AD-CD223DDA1208}"/>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34963" y="6398069"/>
            <a:ext cx="1224000" cy="299149"/>
          </a:xfrm>
          <a:prstGeom prst="rect">
            <a:avLst/>
          </a:prstGeom>
        </p:spPr>
      </p:pic>
    </p:spTree>
    <p:extLst>
      <p:ext uri="{BB962C8B-B14F-4D97-AF65-F5344CB8AC3E}">
        <p14:creationId xmlns:p14="http://schemas.microsoft.com/office/powerpoint/2010/main" val="41665721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Lst>
  <p:hf hdr="0" dt="0"/>
  <p:txStyles>
    <p:titleStyle>
      <a:lvl1pPr marL="0" algn="l" defTabSz="685800" rtl="0" eaLnBrk="1" latinLnBrk="0" hangingPunct="1">
        <a:lnSpc>
          <a:spcPct val="100000"/>
        </a:lnSpc>
        <a:spcBef>
          <a:spcPts val="0"/>
        </a:spcBef>
        <a:spcAft>
          <a:spcPts val="0"/>
        </a:spcAft>
        <a:buNone/>
        <a:defRPr kumimoji="1" sz="2700" b="1" kern="1200" spc="113" baseline="0">
          <a:solidFill>
            <a:schemeClr val="tx1"/>
          </a:solidFill>
          <a:latin typeface="+mj-lt"/>
          <a:ea typeface="+mj-ea"/>
          <a:cs typeface="+mj-cs"/>
        </a:defRPr>
      </a:lvl1pPr>
    </p:titleStyle>
    <p:bodyStyle>
      <a:lvl1pPr marL="0" indent="0" algn="l" defTabSz="685800" rtl="0" eaLnBrk="1" latinLnBrk="0" hangingPunct="1">
        <a:lnSpc>
          <a:spcPct val="140000"/>
        </a:lnSpc>
        <a:spcBef>
          <a:spcPts val="0"/>
        </a:spcBef>
        <a:spcAft>
          <a:spcPts val="0"/>
        </a:spcAft>
        <a:buFontTx/>
        <a:buNone/>
        <a:defRPr kumimoji="1" lang="ja-JP" altLang="en-US" sz="1800" kern="1200" dirty="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27">
          <p15:clr>
            <a:srgbClr val="F26B43"/>
          </p15:clr>
        </p15:guide>
        <p15:guide id="4" pos="5534">
          <p15:clr>
            <a:srgbClr val="F26B43"/>
          </p15:clr>
        </p15:guide>
        <p15:guide id="5" orient="horz" pos="3929">
          <p15:clr>
            <a:srgbClr val="F26B43"/>
          </p15:clr>
        </p15:guide>
        <p15:guide id="6" orient="horz" pos="935">
          <p15:clr>
            <a:srgbClr val="A4A3A4"/>
          </p15:clr>
        </p15:guide>
        <p15:guide id="7" orient="horz" pos="3612">
          <p15:clr>
            <a:srgbClr val="F26B43"/>
          </p15:clr>
        </p15:guide>
        <p15:guide id="8" pos="2948">
          <p15:clr>
            <a:srgbClr val="A4A3A4"/>
          </p15:clr>
        </p15:guide>
        <p15:guide id="9" pos="2812">
          <p15:clr>
            <a:srgbClr val="A4A3A4"/>
          </p15:clr>
        </p15:guide>
        <p15:guide id="10" orient="horz" pos="210">
          <p15:clr>
            <a:srgbClr val="F26B43"/>
          </p15:clr>
        </p15:guide>
        <p15:guide id="11" pos="158">
          <p15:clr>
            <a:srgbClr val="A4A3A4"/>
          </p15:clr>
        </p15:guide>
        <p15:guide id="12" orient="horz" pos="754">
          <p15:clr>
            <a:srgbClr val="F26B43"/>
          </p15:clr>
        </p15:guide>
        <p15:guide id="13" pos="5602">
          <p15:clr>
            <a:srgbClr val="A4A3A4"/>
          </p15:clr>
        </p15:guide>
        <p15:guide id="14" orient="horz" pos="1434">
          <p15:clr>
            <a:srgbClr val="A4A3A4"/>
          </p15:clr>
        </p15:guide>
        <p15:guide id="15" orient="horz" pos="1389">
          <p15:clr>
            <a:srgbClr val="F26B43"/>
          </p15:clr>
        </p15:guide>
        <p15:guide id="16" orient="horz" pos="890">
          <p15:clr>
            <a:srgbClr val="F26B43"/>
          </p15:clr>
        </p15:guide>
        <p15:guide id="17" pos="397">
          <p15:clr>
            <a:srgbClr val="A4A3A4"/>
          </p15:clr>
        </p15:guide>
        <p15:guide id="18" pos="5363">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89"/>
            <a:ext cx="9144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457200" fontAlgn="auto">
              <a:spcBef>
                <a:spcPts val="0"/>
              </a:spcBef>
              <a:spcAft>
                <a:spcPts val="0"/>
              </a:spcAft>
            </a:pPr>
            <a:endParaRPr lang="ja-JP" altLang="en-US" sz="788" dirty="0">
              <a:solidFill>
                <a:srgbClr val="FFFFFF"/>
              </a:solidFill>
            </a:endParaRPr>
          </a:p>
        </p:txBody>
      </p:sp>
      <p:sp>
        <p:nvSpPr>
          <p:cNvPr id="2" name="Title Placeholder 1"/>
          <p:cNvSpPr>
            <a:spLocks noGrp="1"/>
          </p:cNvSpPr>
          <p:nvPr>
            <p:ph type="title"/>
          </p:nvPr>
        </p:nvSpPr>
        <p:spPr>
          <a:xfrm>
            <a:off x="359569" y="333375"/>
            <a:ext cx="8424863"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9223" y="1412875"/>
            <a:ext cx="8425208"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222000" y="6237288"/>
            <a:ext cx="2700000" cy="620712"/>
          </a:xfrm>
          <a:prstGeom prst="rect">
            <a:avLst/>
          </a:prstGeom>
        </p:spPr>
        <p:txBody>
          <a:bodyPr vert="horz" lIns="0" tIns="0" rIns="0" bIns="0" rtlCol="0" anchor="ctr"/>
          <a:lstStyle>
            <a:lvl1pPr algn="ctr">
              <a:defRPr sz="105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r>
              <a:rPr lang="en-US" altLang="ja-JP" dirty="0">
                <a:solidFill>
                  <a:srgbClr val="FFFFFF"/>
                </a:solidFill>
                <a:ea typeface="メイリオ"/>
              </a:rPr>
              <a:t>Copyright NACS All Rights Reserved.</a:t>
            </a:r>
            <a:endParaRPr lang="ja-JP" altLang="en-US" dirty="0">
              <a:solidFill>
                <a:srgbClr val="FFFFFF"/>
              </a:solidFill>
              <a:ea typeface="メイリオ"/>
            </a:endParaRPr>
          </a:p>
        </p:txBody>
      </p:sp>
      <p:sp>
        <p:nvSpPr>
          <p:cNvPr id="6" name="Slide Number Placeholder 5"/>
          <p:cNvSpPr>
            <a:spLocks noGrp="1"/>
          </p:cNvSpPr>
          <p:nvPr>
            <p:ph type="sldNum" sz="quarter" idx="4"/>
          </p:nvPr>
        </p:nvSpPr>
        <p:spPr>
          <a:xfrm>
            <a:off x="8648972" y="6237289"/>
            <a:ext cx="270000" cy="620713"/>
          </a:xfrm>
          <a:prstGeom prst="rect">
            <a:avLst/>
          </a:prstGeom>
        </p:spPr>
        <p:txBody>
          <a:bodyPr vert="horz" lIns="0" tIns="0" rIns="0" bIns="0" rtlCol="0" anchor="ctr"/>
          <a:lstStyle>
            <a:lvl1pPr algn="r">
              <a:defRPr sz="120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fld id="{FFA408F7-DBAE-40A2-9A9C-9E36E82842DE}" type="slidenum">
              <a:rPr lang="ja-JP" altLang="en-US" smtClean="0">
                <a:solidFill>
                  <a:srgbClr val="FFFFFF"/>
                </a:solidFill>
                <a:ea typeface="メイリオ"/>
              </a:rPr>
              <a:pPr defTabSz="457200" fontAlgn="auto">
                <a:spcBef>
                  <a:spcPts val="0"/>
                </a:spcBef>
                <a:spcAft>
                  <a:spcPts val="0"/>
                </a:spcAft>
              </a:pPr>
              <a:t>‹#›</a:t>
            </a:fld>
            <a:endParaRPr lang="ja-JP" altLang="en-US" dirty="0">
              <a:solidFill>
                <a:srgbClr val="FFFFFF"/>
              </a:solidFill>
              <a:ea typeface="メイリオ"/>
            </a:endParaRPr>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251222" y="333376"/>
            <a:ext cx="108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a:solidFill>
                <a:srgbClr val="FFFFFF"/>
              </a:solidFill>
            </a:endParaRPr>
          </a:p>
        </p:txBody>
      </p:sp>
      <p:pic>
        <p:nvPicPr>
          <p:cNvPr id="11" name="図 10">
            <a:extLst>
              <a:ext uri="{FF2B5EF4-FFF2-40B4-BE49-F238E27FC236}">
                <a16:creationId xmlns:a16="http://schemas.microsoft.com/office/drawing/2014/main" id="{4F9FAC5E-0CCC-41EB-91AD-CD223DDA1208}"/>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34963" y="6398069"/>
            <a:ext cx="1224000" cy="299149"/>
          </a:xfrm>
          <a:prstGeom prst="rect">
            <a:avLst/>
          </a:prstGeom>
        </p:spPr>
      </p:pic>
    </p:spTree>
    <p:extLst>
      <p:ext uri="{BB962C8B-B14F-4D97-AF65-F5344CB8AC3E}">
        <p14:creationId xmlns:p14="http://schemas.microsoft.com/office/powerpoint/2010/main" val="104374384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Lst>
  <p:hf hdr="0" dt="0"/>
  <p:txStyles>
    <p:titleStyle>
      <a:lvl1pPr marL="0" algn="l" defTabSz="685800" rtl="0" eaLnBrk="1" latinLnBrk="0" hangingPunct="1">
        <a:lnSpc>
          <a:spcPct val="100000"/>
        </a:lnSpc>
        <a:spcBef>
          <a:spcPts val="0"/>
        </a:spcBef>
        <a:spcAft>
          <a:spcPts val="0"/>
        </a:spcAft>
        <a:buNone/>
        <a:defRPr kumimoji="1" sz="2700" b="1" kern="1200" spc="113" baseline="0">
          <a:solidFill>
            <a:schemeClr val="tx1"/>
          </a:solidFill>
          <a:latin typeface="+mj-lt"/>
          <a:ea typeface="+mj-ea"/>
          <a:cs typeface="+mj-cs"/>
        </a:defRPr>
      </a:lvl1pPr>
    </p:titleStyle>
    <p:bodyStyle>
      <a:lvl1pPr marL="0" indent="0" algn="l" defTabSz="685800" rtl="0" eaLnBrk="1" latinLnBrk="0" hangingPunct="1">
        <a:lnSpc>
          <a:spcPct val="140000"/>
        </a:lnSpc>
        <a:spcBef>
          <a:spcPts val="0"/>
        </a:spcBef>
        <a:spcAft>
          <a:spcPts val="0"/>
        </a:spcAft>
        <a:buFontTx/>
        <a:buNone/>
        <a:defRPr kumimoji="1" lang="ja-JP" altLang="en-US" sz="1800" kern="1200" dirty="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27">
          <p15:clr>
            <a:srgbClr val="F26B43"/>
          </p15:clr>
        </p15:guide>
        <p15:guide id="4" pos="5534">
          <p15:clr>
            <a:srgbClr val="F26B43"/>
          </p15:clr>
        </p15:guide>
        <p15:guide id="5" orient="horz" pos="3929">
          <p15:clr>
            <a:srgbClr val="F26B43"/>
          </p15:clr>
        </p15:guide>
        <p15:guide id="6" orient="horz" pos="935">
          <p15:clr>
            <a:srgbClr val="A4A3A4"/>
          </p15:clr>
        </p15:guide>
        <p15:guide id="7" orient="horz" pos="3612">
          <p15:clr>
            <a:srgbClr val="F26B43"/>
          </p15:clr>
        </p15:guide>
        <p15:guide id="8" pos="2948">
          <p15:clr>
            <a:srgbClr val="A4A3A4"/>
          </p15:clr>
        </p15:guide>
        <p15:guide id="9" pos="2812">
          <p15:clr>
            <a:srgbClr val="A4A3A4"/>
          </p15:clr>
        </p15:guide>
        <p15:guide id="10" orient="horz" pos="210">
          <p15:clr>
            <a:srgbClr val="F26B43"/>
          </p15:clr>
        </p15:guide>
        <p15:guide id="11" pos="158">
          <p15:clr>
            <a:srgbClr val="A4A3A4"/>
          </p15:clr>
        </p15:guide>
        <p15:guide id="12" orient="horz" pos="754">
          <p15:clr>
            <a:srgbClr val="F26B43"/>
          </p15:clr>
        </p15:guide>
        <p15:guide id="13" pos="5602">
          <p15:clr>
            <a:srgbClr val="A4A3A4"/>
          </p15:clr>
        </p15:guide>
        <p15:guide id="14" orient="horz" pos="1434">
          <p15:clr>
            <a:srgbClr val="A4A3A4"/>
          </p15:clr>
        </p15:guide>
        <p15:guide id="15" orient="horz" pos="1389">
          <p15:clr>
            <a:srgbClr val="F26B43"/>
          </p15:clr>
        </p15:guide>
        <p15:guide id="16" orient="horz" pos="890">
          <p15:clr>
            <a:srgbClr val="F26B43"/>
          </p15:clr>
        </p15:guide>
        <p15:guide id="17" pos="397">
          <p15:clr>
            <a:srgbClr val="A4A3A4"/>
          </p15:clr>
        </p15:guide>
        <p15:guide id="18" pos="5363">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89"/>
            <a:ext cx="9144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457200" fontAlgn="auto">
              <a:spcBef>
                <a:spcPts val="0"/>
              </a:spcBef>
              <a:spcAft>
                <a:spcPts val="0"/>
              </a:spcAft>
            </a:pPr>
            <a:endParaRPr lang="ja-JP" altLang="en-US" sz="788" dirty="0">
              <a:solidFill>
                <a:srgbClr val="FFFFFF"/>
              </a:solidFill>
            </a:endParaRPr>
          </a:p>
        </p:txBody>
      </p:sp>
      <p:sp>
        <p:nvSpPr>
          <p:cNvPr id="2" name="Title Placeholder 1"/>
          <p:cNvSpPr>
            <a:spLocks noGrp="1"/>
          </p:cNvSpPr>
          <p:nvPr>
            <p:ph type="title"/>
          </p:nvPr>
        </p:nvSpPr>
        <p:spPr>
          <a:xfrm>
            <a:off x="359569" y="333375"/>
            <a:ext cx="8424863"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9223" y="1412875"/>
            <a:ext cx="8425208"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3222000" y="6237288"/>
            <a:ext cx="2700000" cy="620712"/>
          </a:xfrm>
          <a:prstGeom prst="rect">
            <a:avLst/>
          </a:prstGeom>
        </p:spPr>
        <p:txBody>
          <a:bodyPr vert="horz" lIns="0" tIns="0" rIns="0" bIns="0" rtlCol="0" anchor="ctr"/>
          <a:lstStyle>
            <a:lvl1pPr algn="ctr">
              <a:defRPr sz="105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r>
              <a:rPr lang="en-US" altLang="ja-JP" dirty="0">
                <a:solidFill>
                  <a:srgbClr val="FFFFFF"/>
                </a:solidFill>
                <a:ea typeface="メイリオ"/>
              </a:rPr>
              <a:t>Copyright NACS All Rights Reserved.</a:t>
            </a:r>
            <a:endParaRPr lang="ja-JP" altLang="en-US" dirty="0">
              <a:solidFill>
                <a:srgbClr val="FFFFFF"/>
              </a:solidFill>
              <a:ea typeface="メイリオ"/>
            </a:endParaRPr>
          </a:p>
        </p:txBody>
      </p:sp>
      <p:sp>
        <p:nvSpPr>
          <p:cNvPr id="6" name="Slide Number Placeholder 5"/>
          <p:cNvSpPr>
            <a:spLocks noGrp="1"/>
          </p:cNvSpPr>
          <p:nvPr>
            <p:ph type="sldNum" sz="quarter" idx="4"/>
          </p:nvPr>
        </p:nvSpPr>
        <p:spPr>
          <a:xfrm>
            <a:off x="8648972" y="6237289"/>
            <a:ext cx="270000" cy="620713"/>
          </a:xfrm>
          <a:prstGeom prst="rect">
            <a:avLst/>
          </a:prstGeom>
        </p:spPr>
        <p:txBody>
          <a:bodyPr vert="horz" lIns="0" tIns="0" rIns="0" bIns="0" rtlCol="0" anchor="ctr"/>
          <a:lstStyle>
            <a:lvl1pPr algn="r">
              <a:defRPr sz="1200">
                <a:solidFill>
                  <a:schemeClr val="bg1"/>
                </a:solidFill>
                <a:latin typeface="Segoe UI Semibold" panose="020B0702040204020203" pitchFamily="34" charset="0"/>
                <a:cs typeface="Segoe UI Semibold" panose="020B0702040204020203" pitchFamily="34" charset="0"/>
              </a:defRPr>
            </a:lvl1pPr>
          </a:lstStyle>
          <a:p>
            <a:pPr defTabSz="457200" fontAlgn="auto">
              <a:spcBef>
                <a:spcPts val="0"/>
              </a:spcBef>
              <a:spcAft>
                <a:spcPts val="0"/>
              </a:spcAft>
            </a:pPr>
            <a:fld id="{FFA408F7-DBAE-40A2-9A9C-9E36E82842DE}" type="slidenum">
              <a:rPr lang="ja-JP" altLang="en-US" smtClean="0">
                <a:solidFill>
                  <a:srgbClr val="FFFFFF"/>
                </a:solidFill>
                <a:ea typeface="メイリオ"/>
              </a:rPr>
              <a:pPr defTabSz="457200" fontAlgn="auto">
                <a:spcBef>
                  <a:spcPts val="0"/>
                </a:spcBef>
                <a:spcAft>
                  <a:spcPts val="0"/>
                </a:spcAft>
              </a:pPr>
              <a:t>‹#›</a:t>
            </a:fld>
            <a:endParaRPr lang="ja-JP" altLang="en-US" dirty="0">
              <a:solidFill>
                <a:srgbClr val="FFFFFF"/>
              </a:solidFill>
              <a:ea typeface="メイリオ"/>
            </a:endParaRPr>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251222" y="333376"/>
            <a:ext cx="108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pPr>
            <a:endParaRPr lang="ja-JP" altLang="en-US" sz="825">
              <a:solidFill>
                <a:srgbClr val="FFFFFF"/>
              </a:solidFill>
            </a:endParaRPr>
          </a:p>
        </p:txBody>
      </p:sp>
      <p:pic>
        <p:nvPicPr>
          <p:cNvPr id="11" name="図 10">
            <a:extLst>
              <a:ext uri="{FF2B5EF4-FFF2-40B4-BE49-F238E27FC236}">
                <a16:creationId xmlns:a16="http://schemas.microsoft.com/office/drawing/2014/main" id="{4F9FAC5E-0CCC-41EB-91AD-CD223DDA1208}"/>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334963" y="6398069"/>
            <a:ext cx="1224000" cy="299149"/>
          </a:xfrm>
          <a:prstGeom prst="rect">
            <a:avLst/>
          </a:prstGeom>
        </p:spPr>
      </p:pic>
    </p:spTree>
    <p:extLst>
      <p:ext uri="{BB962C8B-B14F-4D97-AF65-F5344CB8AC3E}">
        <p14:creationId xmlns:p14="http://schemas.microsoft.com/office/powerpoint/2010/main" val="245092824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Lst>
  <p:hf hdr="0" dt="0"/>
  <p:txStyles>
    <p:titleStyle>
      <a:lvl1pPr marL="0" algn="l" defTabSz="685800" rtl="0" eaLnBrk="1" latinLnBrk="0" hangingPunct="1">
        <a:lnSpc>
          <a:spcPct val="100000"/>
        </a:lnSpc>
        <a:spcBef>
          <a:spcPts val="0"/>
        </a:spcBef>
        <a:spcAft>
          <a:spcPts val="0"/>
        </a:spcAft>
        <a:buNone/>
        <a:defRPr kumimoji="1" sz="2700" b="1" kern="1200" spc="113" baseline="0">
          <a:solidFill>
            <a:schemeClr val="tx1"/>
          </a:solidFill>
          <a:latin typeface="+mj-lt"/>
          <a:ea typeface="+mj-ea"/>
          <a:cs typeface="+mj-cs"/>
        </a:defRPr>
      </a:lvl1pPr>
    </p:titleStyle>
    <p:bodyStyle>
      <a:lvl1pPr marL="0" indent="0" algn="l" defTabSz="685800" rtl="0" eaLnBrk="1" latinLnBrk="0" hangingPunct="1">
        <a:lnSpc>
          <a:spcPct val="140000"/>
        </a:lnSpc>
        <a:spcBef>
          <a:spcPts val="0"/>
        </a:spcBef>
        <a:spcAft>
          <a:spcPts val="0"/>
        </a:spcAft>
        <a:buFontTx/>
        <a:buNone/>
        <a:defRPr kumimoji="1" lang="ja-JP" altLang="en-US" sz="1800" kern="1200" dirty="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27">
          <p15:clr>
            <a:srgbClr val="F26B43"/>
          </p15:clr>
        </p15:guide>
        <p15:guide id="4" pos="5534">
          <p15:clr>
            <a:srgbClr val="F26B43"/>
          </p15:clr>
        </p15:guide>
        <p15:guide id="5" orient="horz" pos="3929">
          <p15:clr>
            <a:srgbClr val="F26B43"/>
          </p15:clr>
        </p15:guide>
        <p15:guide id="6" orient="horz" pos="935">
          <p15:clr>
            <a:srgbClr val="A4A3A4"/>
          </p15:clr>
        </p15:guide>
        <p15:guide id="7" orient="horz" pos="3612">
          <p15:clr>
            <a:srgbClr val="F26B43"/>
          </p15:clr>
        </p15:guide>
        <p15:guide id="8" pos="2948">
          <p15:clr>
            <a:srgbClr val="A4A3A4"/>
          </p15:clr>
        </p15:guide>
        <p15:guide id="9" pos="2812">
          <p15:clr>
            <a:srgbClr val="A4A3A4"/>
          </p15:clr>
        </p15:guide>
        <p15:guide id="10" orient="horz" pos="210">
          <p15:clr>
            <a:srgbClr val="F26B43"/>
          </p15:clr>
        </p15:guide>
        <p15:guide id="11" pos="158">
          <p15:clr>
            <a:srgbClr val="A4A3A4"/>
          </p15:clr>
        </p15:guide>
        <p15:guide id="12" orient="horz" pos="754">
          <p15:clr>
            <a:srgbClr val="F26B43"/>
          </p15:clr>
        </p15:guide>
        <p15:guide id="13" pos="5602">
          <p15:clr>
            <a:srgbClr val="A4A3A4"/>
          </p15:clr>
        </p15:guide>
        <p15:guide id="14" orient="horz" pos="1434">
          <p15:clr>
            <a:srgbClr val="A4A3A4"/>
          </p15:clr>
        </p15:guide>
        <p15:guide id="15" orient="horz" pos="1389">
          <p15:clr>
            <a:srgbClr val="F26B43"/>
          </p15:clr>
        </p15:guide>
        <p15:guide id="16" orient="horz" pos="890">
          <p15:clr>
            <a:srgbClr val="F26B43"/>
          </p15:clr>
        </p15:guide>
        <p15:guide id="17" pos="397">
          <p15:clr>
            <a:srgbClr val="A4A3A4"/>
          </p15:clr>
        </p15:guide>
        <p15:guide id="18" pos="5363">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BA4B2F3-D65E-43F3-8DB8-B1E26F10B897}"/>
              </a:ext>
            </a:extLst>
          </p:cNvPr>
          <p:cNvSpPr>
            <a:spLocks noGrp="1"/>
          </p:cNvSpPr>
          <p:nvPr>
            <p:ph type="title"/>
          </p:nvPr>
        </p:nvSpPr>
        <p:spPr/>
        <p:txBody>
          <a:bodyPr>
            <a:normAutofit/>
          </a:bodyPr>
          <a:lstStyle/>
          <a:p>
            <a:r>
              <a:rPr lang="ja-JP" altLang="en-US" dirty="0"/>
              <a:t>消費者市民社会って、なぁに？</a:t>
            </a:r>
            <a:endParaRPr kumimoji="1" lang="ja-JP" altLang="en-US" dirty="0"/>
          </a:p>
        </p:txBody>
      </p:sp>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1</a:t>
            </a:fld>
            <a:endParaRPr kumimoji="1" lang="ja-JP" altLang="en-US" dirty="0">
              <a:solidFill>
                <a:srgbClr val="FFFFFF"/>
              </a:solidFill>
            </a:endParaRPr>
          </a:p>
        </p:txBody>
      </p:sp>
      <p:sp>
        <p:nvSpPr>
          <p:cNvPr id="8" name="テキスト プレースホルダー 7">
            <a:extLst>
              <a:ext uri="{FF2B5EF4-FFF2-40B4-BE49-F238E27FC236}">
                <a16:creationId xmlns:a16="http://schemas.microsoft.com/office/drawing/2014/main" id="{B236EE7B-9726-4158-89F0-D22EECEEB4FE}"/>
              </a:ext>
            </a:extLst>
          </p:cNvPr>
          <p:cNvSpPr>
            <a:spLocks noGrp="1"/>
          </p:cNvSpPr>
          <p:nvPr>
            <p:ph type="body" sz="quarter" idx="12"/>
          </p:nvPr>
        </p:nvSpPr>
        <p:spPr>
          <a:xfrm>
            <a:off x="359569" y="1628800"/>
            <a:ext cx="8424863" cy="4104456"/>
          </a:xfrm>
        </p:spPr>
        <p:txBody>
          <a:bodyPr/>
          <a:lstStyle/>
          <a:p>
            <a:r>
              <a:rPr kumimoji="1" lang="ja-JP" altLang="en-US" dirty="0"/>
              <a:t>消費者市民社会とは、</a:t>
            </a:r>
            <a:r>
              <a:rPr lang="ja-JP" altLang="en-US" dirty="0"/>
              <a:t>個々の消費者がお互いの特性や多様性を尊重し、将来にわたって内外の社会、環境に影響を及ぼし得ることを自覚し公正かつ持続可能な社会に主体的に参画する社会のことです。</a:t>
            </a:r>
            <a:endParaRPr kumimoji="1" lang="en-US" altLang="ja-JP" dirty="0"/>
          </a:p>
          <a:p>
            <a:endParaRPr kumimoji="1" lang="en-US" altLang="ja-JP" dirty="0"/>
          </a:p>
          <a:p>
            <a:r>
              <a:rPr lang="ja-JP" altLang="en-US" dirty="0"/>
              <a:t>このスライドでは、はじめに、落とし穴に落ちてしまった場合を例にして、自らの行動を考え、消費者市民としての行動とはどのようなものかイメージします。</a:t>
            </a:r>
            <a:endParaRPr lang="en-US" altLang="ja-JP" dirty="0"/>
          </a:p>
          <a:p>
            <a:r>
              <a:rPr lang="ja-JP" altLang="en-US" dirty="0"/>
              <a:t>次に、消費者トラブルにあってしまった場合を例に、どのような行動をすることが消費者市民としての行動なの</a:t>
            </a:r>
            <a:r>
              <a:rPr lang="ja-JP" altLang="en-US"/>
              <a:t>かをイメージします</a:t>
            </a:r>
            <a:r>
              <a:rPr lang="ja-JP" altLang="en-US" dirty="0"/>
              <a:t>。</a:t>
            </a:r>
            <a:endParaRPr lang="en-US" altLang="ja-JP" dirty="0"/>
          </a:p>
          <a:p>
            <a:endParaRPr lang="en-US" altLang="ja-JP" dirty="0"/>
          </a:p>
          <a:p>
            <a:r>
              <a:rPr lang="ja-JP" altLang="en-US" dirty="0"/>
              <a:t>きっと、消費者市民としての自分の行動を考える気付きになると思います。</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72687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2</a:t>
            </a:fld>
            <a:endParaRPr kumimoji="1" lang="ja-JP" altLang="en-US" dirty="0">
              <a:solidFill>
                <a:srgbClr val="FFFFFF"/>
              </a:solidFill>
            </a:endParaRPr>
          </a:p>
        </p:txBody>
      </p:sp>
      <p:pic>
        <p:nvPicPr>
          <p:cNvPr id="2" name="図 1"/>
          <p:cNvPicPr>
            <a:picLocks noChangeAspect="1"/>
          </p:cNvPicPr>
          <p:nvPr/>
        </p:nvPicPr>
        <p:blipFill>
          <a:blip r:embed="rId2"/>
          <a:stretch>
            <a:fillRect/>
          </a:stretch>
        </p:blipFill>
        <p:spPr>
          <a:xfrm>
            <a:off x="251520" y="116632"/>
            <a:ext cx="9007891" cy="5976664"/>
          </a:xfrm>
          <a:prstGeom prst="rect">
            <a:avLst/>
          </a:prstGeom>
        </p:spPr>
      </p:pic>
    </p:spTree>
    <p:extLst>
      <p:ext uri="{BB962C8B-B14F-4D97-AF65-F5344CB8AC3E}">
        <p14:creationId xmlns:p14="http://schemas.microsoft.com/office/powerpoint/2010/main" val="248634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3</a:t>
            </a:fld>
            <a:endParaRPr kumimoji="1" lang="ja-JP" altLang="en-US" dirty="0">
              <a:solidFill>
                <a:srgbClr val="FFFFFF"/>
              </a:solidFill>
            </a:endParaRPr>
          </a:p>
        </p:txBody>
      </p:sp>
      <p:pic>
        <p:nvPicPr>
          <p:cNvPr id="2" name="図 1"/>
          <p:cNvPicPr>
            <a:picLocks noChangeAspect="1"/>
          </p:cNvPicPr>
          <p:nvPr/>
        </p:nvPicPr>
        <p:blipFill>
          <a:blip r:embed="rId2"/>
          <a:stretch>
            <a:fillRect/>
          </a:stretch>
        </p:blipFill>
        <p:spPr>
          <a:xfrm>
            <a:off x="0" y="0"/>
            <a:ext cx="8984006" cy="6189861"/>
          </a:xfrm>
          <a:prstGeom prst="rect">
            <a:avLst/>
          </a:prstGeom>
        </p:spPr>
      </p:pic>
    </p:spTree>
    <p:extLst>
      <p:ext uri="{BB962C8B-B14F-4D97-AF65-F5344CB8AC3E}">
        <p14:creationId xmlns:p14="http://schemas.microsoft.com/office/powerpoint/2010/main" val="173022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4</a:t>
            </a:fld>
            <a:endParaRPr kumimoji="1" lang="ja-JP" altLang="en-US" dirty="0">
              <a:solidFill>
                <a:srgbClr val="FFFFFF"/>
              </a:solidFill>
            </a:endParaRPr>
          </a:p>
        </p:txBody>
      </p:sp>
      <p:pic>
        <p:nvPicPr>
          <p:cNvPr id="6" name="図 5"/>
          <p:cNvPicPr>
            <a:picLocks noChangeAspect="1"/>
          </p:cNvPicPr>
          <p:nvPr/>
        </p:nvPicPr>
        <p:blipFill>
          <a:blip r:embed="rId2"/>
          <a:stretch>
            <a:fillRect/>
          </a:stretch>
        </p:blipFill>
        <p:spPr>
          <a:xfrm>
            <a:off x="179512" y="116632"/>
            <a:ext cx="8895665" cy="6120656"/>
          </a:xfrm>
          <a:prstGeom prst="rect">
            <a:avLst/>
          </a:prstGeom>
        </p:spPr>
      </p:pic>
    </p:spTree>
    <p:extLst>
      <p:ext uri="{BB962C8B-B14F-4D97-AF65-F5344CB8AC3E}">
        <p14:creationId xmlns:p14="http://schemas.microsoft.com/office/powerpoint/2010/main" val="387606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5</a:t>
            </a:fld>
            <a:endParaRPr kumimoji="1" lang="ja-JP" altLang="en-US" dirty="0">
              <a:solidFill>
                <a:srgbClr val="FFFFFF"/>
              </a:solidFill>
            </a:endParaRPr>
          </a:p>
        </p:txBody>
      </p:sp>
      <p:pic>
        <p:nvPicPr>
          <p:cNvPr id="6" name="図 5"/>
          <p:cNvPicPr>
            <a:picLocks noChangeAspect="1"/>
          </p:cNvPicPr>
          <p:nvPr/>
        </p:nvPicPr>
        <p:blipFill>
          <a:blip r:embed="rId2"/>
          <a:stretch>
            <a:fillRect/>
          </a:stretch>
        </p:blipFill>
        <p:spPr>
          <a:xfrm>
            <a:off x="179512" y="29691"/>
            <a:ext cx="8886999" cy="6198562"/>
          </a:xfrm>
          <a:prstGeom prst="rect">
            <a:avLst/>
          </a:prstGeom>
        </p:spPr>
      </p:pic>
    </p:spTree>
    <p:extLst>
      <p:ext uri="{BB962C8B-B14F-4D97-AF65-F5344CB8AC3E}">
        <p14:creationId xmlns:p14="http://schemas.microsoft.com/office/powerpoint/2010/main" val="367744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kumimoji="1" lang="en-US" altLang="ja-JP">
                <a:solidFill>
                  <a:srgbClr val="FFFFFF"/>
                </a:solidFill>
              </a:rPr>
              <a:t>Copyright NACS All Rights Reserved.</a:t>
            </a:r>
            <a:endParaRPr kumimoji="1"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kumimoji="1" lang="ja-JP" altLang="en-US" smtClean="0">
                <a:solidFill>
                  <a:srgbClr val="FFFFFF"/>
                </a:solidFill>
              </a:rPr>
              <a:pPr/>
              <a:t>6</a:t>
            </a:fld>
            <a:endParaRPr kumimoji="1" lang="ja-JP" altLang="en-US" dirty="0">
              <a:solidFill>
                <a:srgbClr val="FFFFFF"/>
              </a:solidFill>
            </a:endParaRPr>
          </a:p>
        </p:txBody>
      </p:sp>
      <p:pic>
        <p:nvPicPr>
          <p:cNvPr id="6" name="図 5"/>
          <p:cNvPicPr>
            <a:picLocks noChangeAspect="1"/>
          </p:cNvPicPr>
          <p:nvPr/>
        </p:nvPicPr>
        <p:blipFill>
          <a:blip r:embed="rId2"/>
          <a:stretch>
            <a:fillRect/>
          </a:stretch>
        </p:blipFill>
        <p:spPr>
          <a:xfrm>
            <a:off x="-36512" y="-31750"/>
            <a:ext cx="9106976" cy="6197054"/>
          </a:xfrm>
          <a:prstGeom prst="rect">
            <a:avLst/>
          </a:prstGeom>
        </p:spPr>
      </p:pic>
    </p:spTree>
    <p:extLst>
      <p:ext uri="{BB962C8B-B14F-4D97-AF65-F5344CB8AC3E}">
        <p14:creationId xmlns:p14="http://schemas.microsoft.com/office/powerpoint/2010/main" val="394181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6A74A9C-1493-4A11-B21F-24E1935AD2DE}"/>
              </a:ext>
            </a:extLst>
          </p:cNvPr>
          <p:cNvSpPr>
            <a:spLocks noGrp="1"/>
          </p:cNvSpPr>
          <p:nvPr>
            <p:ph type="ftr" sz="quarter" idx="10"/>
          </p:nvPr>
        </p:nvSpPr>
        <p:spPr/>
        <p:txBody>
          <a:bodyPr/>
          <a:lstStyle/>
          <a:p>
            <a:r>
              <a:rPr lang="en-US" altLang="ja-JP">
                <a:solidFill>
                  <a:srgbClr val="FFFFFF"/>
                </a:solidFill>
              </a:rPr>
              <a:t>Copyright NACS All Rights Reserved.</a:t>
            </a:r>
            <a:endParaRPr lang="ja-JP" altLang="en-US" dirty="0">
              <a:solidFill>
                <a:srgbClr val="FFFFFF"/>
              </a:solidFill>
            </a:endParaRPr>
          </a:p>
        </p:txBody>
      </p:sp>
      <p:sp>
        <p:nvSpPr>
          <p:cNvPr id="4" name="スライド番号プレースホルダー 3">
            <a:extLst>
              <a:ext uri="{FF2B5EF4-FFF2-40B4-BE49-F238E27FC236}">
                <a16:creationId xmlns:a16="http://schemas.microsoft.com/office/drawing/2014/main" id="{8850EB61-FD18-4F2F-9B87-B225E0A848A0}"/>
              </a:ext>
            </a:extLst>
          </p:cNvPr>
          <p:cNvSpPr>
            <a:spLocks noGrp="1"/>
          </p:cNvSpPr>
          <p:nvPr>
            <p:ph type="sldNum" sz="quarter" idx="11"/>
          </p:nvPr>
        </p:nvSpPr>
        <p:spPr/>
        <p:txBody>
          <a:bodyPr/>
          <a:lstStyle/>
          <a:p>
            <a:fld id="{FFA408F7-DBAE-40A2-9A9C-9E36E82842DE}" type="slidenum">
              <a:rPr lang="ja-JP" altLang="en-US" smtClean="0">
                <a:solidFill>
                  <a:srgbClr val="FFFFFF"/>
                </a:solidFill>
              </a:rPr>
              <a:pPr/>
              <a:t>7</a:t>
            </a:fld>
            <a:endParaRPr lang="ja-JP" altLang="en-US" dirty="0">
              <a:solidFill>
                <a:srgbClr val="FFFFFF"/>
              </a:solidFill>
            </a:endParaRPr>
          </a:p>
        </p:txBody>
      </p:sp>
      <p:pic>
        <p:nvPicPr>
          <p:cNvPr id="2" name="図 1"/>
          <p:cNvPicPr>
            <a:picLocks noChangeAspect="1"/>
          </p:cNvPicPr>
          <p:nvPr/>
        </p:nvPicPr>
        <p:blipFill>
          <a:blip r:embed="rId2"/>
          <a:stretch>
            <a:fillRect/>
          </a:stretch>
        </p:blipFill>
        <p:spPr>
          <a:xfrm>
            <a:off x="107504" y="200190"/>
            <a:ext cx="8784976" cy="5856319"/>
          </a:xfrm>
          <a:prstGeom prst="rect">
            <a:avLst/>
          </a:prstGeom>
        </p:spPr>
      </p:pic>
    </p:spTree>
    <p:extLst>
      <p:ext uri="{BB962C8B-B14F-4D97-AF65-F5344CB8AC3E}">
        <p14:creationId xmlns:p14="http://schemas.microsoft.com/office/powerpoint/2010/main" val="801390675"/>
      </p:ext>
    </p:extLst>
  </p:cSld>
  <p:clrMapOvr>
    <a:masterClrMapping/>
  </p:clrMapOvr>
</p:sld>
</file>

<file path=ppt/theme/theme1.xml><?xml version="1.0" encoding="utf-8"?>
<a:theme xmlns:a="http://schemas.openxmlformats.org/drawingml/2006/main" name="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2.xml><?xml version="1.0" encoding="utf-8"?>
<a:theme xmlns:a="http://schemas.openxmlformats.org/drawingml/2006/main" name="1_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3.xml><?xml version="1.0" encoding="utf-8"?>
<a:theme xmlns:a="http://schemas.openxmlformats.org/drawingml/2006/main" name="2_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4.xml><?xml version="1.0" encoding="utf-8"?>
<a:theme xmlns:a="http://schemas.openxmlformats.org/drawingml/2006/main" name="3_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5.xml><?xml version="1.0" encoding="utf-8"?>
<a:theme xmlns:a="http://schemas.openxmlformats.org/drawingml/2006/main" name="4_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6.xml><?xml version="1.0" encoding="utf-8"?>
<a:theme xmlns:a="http://schemas.openxmlformats.org/drawingml/2006/main" name="5_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Words>
  <Application>Microsoft Office PowerPoint</Application>
  <PresentationFormat>画面に合わせる (4:3)</PresentationFormat>
  <Paragraphs>22</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6</vt:i4>
      </vt:variant>
      <vt:variant>
        <vt:lpstr>スライド タイトル</vt:lpstr>
      </vt:variant>
      <vt:variant>
        <vt:i4>7</vt:i4>
      </vt:variant>
    </vt:vector>
  </HeadingPairs>
  <TitlesOfParts>
    <vt:vector size="18" baseType="lpstr">
      <vt:lpstr>Arial</vt:lpstr>
      <vt:lpstr>Calibri</vt:lpstr>
      <vt:lpstr>Segoe UI</vt:lpstr>
      <vt:lpstr>Segoe UI Semibold</vt:lpstr>
      <vt:lpstr>Wingdings</vt:lpstr>
      <vt:lpstr>コンテンツ</vt:lpstr>
      <vt:lpstr>1_コンテンツ</vt:lpstr>
      <vt:lpstr>2_コンテンツ</vt:lpstr>
      <vt:lpstr>3_コンテンツ</vt:lpstr>
      <vt:lpstr>4_コンテンツ</vt:lpstr>
      <vt:lpstr>5_コンテンツ</vt:lpstr>
      <vt:lpstr>消費者市民社会って、なぁに？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2021-02-27T03:39:22Z</dcterms:created>
  <dcterms:modified xsi:type="dcterms:W3CDTF">2021-02-27T03:40:52Z</dcterms:modified>
</cp:coreProperties>
</file>